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bookmarkIdSeed="2">
  <p:sldMasterIdLst>
    <p:sldMasterId id="2147483668" r:id="rId1"/>
  </p:sldMasterIdLst>
  <p:sldIdLst>
    <p:sldId id="256" r:id="rId2"/>
    <p:sldId id="257" r:id="rId3"/>
    <p:sldId id="267" r:id="rId4"/>
    <p:sldId id="268" r:id="rId5"/>
    <p:sldId id="258" r:id="rId6"/>
    <p:sldId id="259" r:id="rId7"/>
    <p:sldId id="260" r:id="rId8"/>
    <p:sldId id="261" r:id="rId9"/>
    <p:sldId id="262" r:id="rId10"/>
    <p:sldId id="263" r:id="rId11"/>
    <p:sldId id="264" r:id="rId12"/>
    <p:sldId id="265" r:id="rId13"/>
    <p:sldId id="266"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13" autoAdjust="0"/>
    <p:restoredTop sz="94660"/>
  </p:normalViewPr>
  <p:slideViewPr>
    <p:cSldViewPr snapToGrid="0">
      <p:cViewPr>
        <p:scale>
          <a:sx n="96" d="100"/>
          <a:sy n="96" d="100"/>
        </p:scale>
        <p:origin x="-134" y="-5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ight Triangle 6"/>
          <p:cNvSpPr/>
          <p:nvPr/>
        </p:nvSpPr>
        <p:spPr>
          <a:xfrm>
            <a:off x="1" y="2647950"/>
            <a:ext cx="4762500" cy="4210050"/>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7"/>
          <p:cNvSpPr/>
          <p:nvPr/>
        </p:nvSpPr>
        <p:spPr>
          <a:xfrm>
            <a:off x="-3173" y="-925"/>
            <a:ext cx="12195173" cy="6858925"/>
          </a:xfrm>
          <a:custGeom>
            <a:avLst/>
            <a:gdLst>
              <a:gd name="connsiteX0" fmla="*/ 0 w 3350419"/>
              <a:gd name="connsiteY0" fmla="*/ 2081213 h 2083594"/>
              <a:gd name="connsiteX1" fmla="*/ 3031331 w 3350419"/>
              <a:gd name="connsiteY1" fmla="*/ 0 h 2083594"/>
              <a:gd name="connsiteX2" fmla="*/ 3350419 w 3350419"/>
              <a:gd name="connsiteY2" fmla="*/ 80963 h 2083594"/>
              <a:gd name="connsiteX3" fmla="*/ 3350419 w 3350419"/>
              <a:gd name="connsiteY3" fmla="*/ 2083594 h 2083594"/>
              <a:gd name="connsiteX4" fmla="*/ 0 w 3350419"/>
              <a:gd name="connsiteY4" fmla="*/ 2081213 h 2083594"/>
              <a:gd name="connsiteX0" fmla="*/ 0 w 3112294"/>
              <a:gd name="connsiteY0" fmla="*/ 2019301 h 2083594"/>
              <a:gd name="connsiteX1" fmla="*/ 2793206 w 3112294"/>
              <a:gd name="connsiteY1" fmla="*/ 0 h 2083594"/>
              <a:gd name="connsiteX2" fmla="*/ 3112294 w 3112294"/>
              <a:gd name="connsiteY2" fmla="*/ 80963 h 2083594"/>
              <a:gd name="connsiteX3" fmla="*/ 3112294 w 3112294"/>
              <a:gd name="connsiteY3" fmla="*/ 2083594 h 2083594"/>
              <a:gd name="connsiteX4" fmla="*/ 0 w 3112294"/>
              <a:gd name="connsiteY4" fmla="*/ 2019301 h 2083594"/>
              <a:gd name="connsiteX0" fmla="*/ 0 w 3345656"/>
              <a:gd name="connsiteY0" fmla="*/ 2097882 h 2097882"/>
              <a:gd name="connsiteX1" fmla="*/ 3026568 w 3345656"/>
              <a:gd name="connsiteY1" fmla="*/ 0 h 2097882"/>
              <a:gd name="connsiteX2" fmla="*/ 3345656 w 3345656"/>
              <a:gd name="connsiteY2" fmla="*/ 80963 h 2097882"/>
              <a:gd name="connsiteX3" fmla="*/ 3345656 w 3345656"/>
              <a:gd name="connsiteY3" fmla="*/ 2083594 h 2097882"/>
              <a:gd name="connsiteX4" fmla="*/ 0 w 3345656"/>
              <a:gd name="connsiteY4" fmla="*/ 2097882 h 2097882"/>
              <a:gd name="connsiteX0" fmla="*/ 0 w 2800350"/>
              <a:gd name="connsiteY0" fmla="*/ 1935957 h 2083594"/>
              <a:gd name="connsiteX1" fmla="*/ 2481262 w 2800350"/>
              <a:gd name="connsiteY1" fmla="*/ 0 h 2083594"/>
              <a:gd name="connsiteX2" fmla="*/ 2800350 w 2800350"/>
              <a:gd name="connsiteY2" fmla="*/ 80963 h 2083594"/>
              <a:gd name="connsiteX3" fmla="*/ 2800350 w 2800350"/>
              <a:gd name="connsiteY3" fmla="*/ 2083594 h 2083594"/>
              <a:gd name="connsiteX4" fmla="*/ 0 w 2800350"/>
              <a:gd name="connsiteY4" fmla="*/ 1935957 h 2083594"/>
              <a:gd name="connsiteX0" fmla="*/ 0 w 3352800"/>
              <a:gd name="connsiteY0" fmla="*/ 2083594 h 2083594"/>
              <a:gd name="connsiteX1" fmla="*/ 3033712 w 3352800"/>
              <a:gd name="connsiteY1" fmla="*/ 0 h 2083594"/>
              <a:gd name="connsiteX2" fmla="*/ 3352800 w 3352800"/>
              <a:gd name="connsiteY2" fmla="*/ 80963 h 2083594"/>
              <a:gd name="connsiteX3" fmla="*/ 3352800 w 3352800"/>
              <a:gd name="connsiteY3" fmla="*/ 2083594 h 2083594"/>
              <a:gd name="connsiteX4" fmla="*/ 0 w 3352800"/>
              <a:gd name="connsiteY4" fmla="*/ 2083594 h 2083594"/>
              <a:gd name="connsiteX0" fmla="*/ 0 w 3352800"/>
              <a:gd name="connsiteY0" fmla="*/ 2002631 h 2002631"/>
              <a:gd name="connsiteX1" fmla="*/ 3033712 w 3352800"/>
              <a:gd name="connsiteY1" fmla="*/ 15716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988469 w 3352800"/>
              <a:gd name="connsiteY1" fmla="*/ 59530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3966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45314 w 3352800"/>
              <a:gd name="connsiteY1" fmla="*/ 12246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4839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75865 w 3352800"/>
              <a:gd name="connsiteY1" fmla="*/ 8178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901 h 2002901"/>
              <a:gd name="connsiteX1" fmla="*/ 2836585 w 3352800"/>
              <a:gd name="connsiteY1" fmla="*/ 0 h 2002901"/>
              <a:gd name="connsiteX2" fmla="*/ 3352800 w 3352800"/>
              <a:gd name="connsiteY2" fmla="*/ 270 h 2002901"/>
              <a:gd name="connsiteX3" fmla="*/ 3352800 w 3352800"/>
              <a:gd name="connsiteY3" fmla="*/ 2002901 h 2002901"/>
              <a:gd name="connsiteX4" fmla="*/ 0 w 3352800"/>
              <a:gd name="connsiteY4" fmla="*/ 2002901 h 20029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52800" h="2002901">
                <a:moveTo>
                  <a:pt x="0" y="2002901"/>
                </a:moveTo>
                <a:lnTo>
                  <a:pt x="2836585" y="0"/>
                </a:lnTo>
                <a:lnTo>
                  <a:pt x="3352800" y="270"/>
                </a:lnTo>
                <a:lnTo>
                  <a:pt x="3352800" y="2002901"/>
                </a:lnTo>
                <a:lnTo>
                  <a:pt x="0" y="2002901"/>
                </a:lnTo>
                <a:close/>
              </a:path>
            </a:pathLst>
          </a:cu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rot="19140000">
            <a:off x="1089484" y="1730403"/>
            <a:ext cx="7531497" cy="1204306"/>
          </a:xfrm>
        </p:spPr>
        <p:txBody>
          <a:bodyPr bIns="9144" anchor="b"/>
          <a:lstStyle>
            <a:lvl1pPr>
              <a:defRPr sz="3200"/>
            </a:lvl1pPr>
          </a:lstStyle>
          <a:p>
            <a:r>
              <a:rPr lang="en-US" smtClean="0"/>
              <a:t>Click to edit Master title style</a:t>
            </a:r>
            <a:endParaRPr lang="en-US" dirty="0"/>
          </a:p>
        </p:txBody>
      </p:sp>
      <p:sp>
        <p:nvSpPr>
          <p:cNvPr id="3" name="Subtitle 2"/>
          <p:cNvSpPr>
            <a:spLocks noGrp="1"/>
          </p:cNvSpPr>
          <p:nvPr>
            <p:ph type="subTitle" idx="1"/>
          </p:nvPr>
        </p:nvSpPr>
        <p:spPr>
          <a:xfrm rot="19140000">
            <a:off x="1616370" y="2470926"/>
            <a:ext cx="8681508" cy="329259"/>
          </a:xfrm>
        </p:spPr>
        <p:txBody>
          <a:bodyPr tIns="9144">
            <a:normAutofit/>
          </a:bodyPr>
          <a:lstStyle>
            <a:lvl1pPr marL="0" indent="0" algn="l">
              <a:buNone/>
              <a:defRPr kumimoji="0" lang="en-US" sz="1400" b="0" i="0" u="none" strike="noStrike" kern="1200" cap="all" spc="400" normalizeH="0" baseline="0" noProof="0" dirty="0" smtClean="0">
                <a:ln>
                  <a:noFill/>
                </a:ln>
                <a:solidFill>
                  <a:schemeClr val="tx1"/>
                </a:solidFill>
                <a:effectLst/>
                <a:uLnTx/>
                <a:uFillTx/>
                <a:latin typeface="+mn-lt"/>
                <a:ea typeface="+mj-ea"/>
                <a:cs typeface="Tunga" pitchFamily="2"/>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L="0" marR="0" lvl="0" indent="0" algn="l" defTabSz="914400" rtl="0" eaLnBrk="1" fontAlgn="auto" latinLnBrk="0" hangingPunct="1">
              <a:lnSpc>
                <a:spcPct val="100000"/>
              </a:lnSpc>
              <a:spcBef>
                <a:spcPts val="0"/>
              </a:spcBef>
              <a:spcAft>
                <a:spcPts val="0"/>
              </a:spcAft>
              <a:buClr>
                <a:schemeClr val="accent1"/>
              </a:buClr>
              <a:buSzPct val="100000"/>
              <a:buFont typeface="Arial" pitchFamily="34" charset="0"/>
              <a:buNone/>
              <a:tabLst/>
              <a:defRPr/>
            </a:pPr>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5/14/2019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5C6B4A9-1611-4792-9094-5F34BCA07E0B}" type="datetimeFigureOut">
              <a:rPr lang="en-US" smtClean="0"/>
              <a:t>5/14/2019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smtClean="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4678362"/>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09600" y="274639"/>
            <a:ext cx="8026400" cy="467836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61BEF0D-F0BB-DE4B-95CE-6DB70DBA9567}" type="datetimeFigureOut">
              <a:rPr lang="en-US" smtClean="0"/>
              <a:pPr/>
              <a:t>5/14/2019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5/14/2019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8" name="Freeform 7"/>
          <p:cNvSpPr/>
          <p:nvPr/>
        </p:nvSpPr>
        <p:spPr>
          <a:xfrm>
            <a:off x="-3173" y="-925"/>
            <a:ext cx="12195173" cy="6858925"/>
          </a:xfrm>
          <a:custGeom>
            <a:avLst/>
            <a:gdLst>
              <a:gd name="connsiteX0" fmla="*/ 0 w 3350419"/>
              <a:gd name="connsiteY0" fmla="*/ 2081213 h 2083594"/>
              <a:gd name="connsiteX1" fmla="*/ 3031331 w 3350419"/>
              <a:gd name="connsiteY1" fmla="*/ 0 h 2083594"/>
              <a:gd name="connsiteX2" fmla="*/ 3350419 w 3350419"/>
              <a:gd name="connsiteY2" fmla="*/ 80963 h 2083594"/>
              <a:gd name="connsiteX3" fmla="*/ 3350419 w 3350419"/>
              <a:gd name="connsiteY3" fmla="*/ 2083594 h 2083594"/>
              <a:gd name="connsiteX4" fmla="*/ 0 w 3350419"/>
              <a:gd name="connsiteY4" fmla="*/ 2081213 h 2083594"/>
              <a:gd name="connsiteX0" fmla="*/ 0 w 3112294"/>
              <a:gd name="connsiteY0" fmla="*/ 2019301 h 2083594"/>
              <a:gd name="connsiteX1" fmla="*/ 2793206 w 3112294"/>
              <a:gd name="connsiteY1" fmla="*/ 0 h 2083594"/>
              <a:gd name="connsiteX2" fmla="*/ 3112294 w 3112294"/>
              <a:gd name="connsiteY2" fmla="*/ 80963 h 2083594"/>
              <a:gd name="connsiteX3" fmla="*/ 3112294 w 3112294"/>
              <a:gd name="connsiteY3" fmla="*/ 2083594 h 2083594"/>
              <a:gd name="connsiteX4" fmla="*/ 0 w 3112294"/>
              <a:gd name="connsiteY4" fmla="*/ 2019301 h 2083594"/>
              <a:gd name="connsiteX0" fmla="*/ 0 w 3345656"/>
              <a:gd name="connsiteY0" fmla="*/ 2097882 h 2097882"/>
              <a:gd name="connsiteX1" fmla="*/ 3026568 w 3345656"/>
              <a:gd name="connsiteY1" fmla="*/ 0 h 2097882"/>
              <a:gd name="connsiteX2" fmla="*/ 3345656 w 3345656"/>
              <a:gd name="connsiteY2" fmla="*/ 80963 h 2097882"/>
              <a:gd name="connsiteX3" fmla="*/ 3345656 w 3345656"/>
              <a:gd name="connsiteY3" fmla="*/ 2083594 h 2097882"/>
              <a:gd name="connsiteX4" fmla="*/ 0 w 3345656"/>
              <a:gd name="connsiteY4" fmla="*/ 2097882 h 2097882"/>
              <a:gd name="connsiteX0" fmla="*/ 0 w 2800350"/>
              <a:gd name="connsiteY0" fmla="*/ 1935957 h 2083594"/>
              <a:gd name="connsiteX1" fmla="*/ 2481262 w 2800350"/>
              <a:gd name="connsiteY1" fmla="*/ 0 h 2083594"/>
              <a:gd name="connsiteX2" fmla="*/ 2800350 w 2800350"/>
              <a:gd name="connsiteY2" fmla="*/ 80963 h 2083594"/>
              <a:gd name="connsiteX3" fmla="*/ 2800350 w 2800350"/>
              <a:gd name="connsiteY3" fmla="*/ 2083594 h 2083594"/>
              <a:gd name="connsiteX4" fmla="*/ 0 w 2800350"/>
              <a:gd name="connsiteY4" fmla="*/ 1935957 h 2083594"/>
              <a:gd name="connsiteX0" fmla="*/ 0 w 3352800"/>
              <a:gd name="connsiteY0" fmla="*/ 2083594 h 2083594"/>
              <a:gd name="connsiteX1" fmla="*/ 3033712 w 3352800"/>
              <a:gd name="connsiteY1" fmla="*/ 0 h 2083594"/>
              <a:gd name="connsiteX2" fmla="*/ 3352800 w 3352800"/>
              <a:gd name="connsiteY2" fmla="*/ 80963 h 2083594"/>
              <a:gd name="connsiteX3" fmla="*/ 3352800 w 3352800"/>
              <a:gd name="connsiteY3" fmla="*/ 2083594 h 2083594"/>
              <a:gd name="connsiteX4" fmla="*/ 0 w 3352800"/>
              <a:gd name="connsiteY4" fmla="*/ 2083594 h 2083594"/>
              <a:gd name="connsiteX0" fmla="*/ 0 w 3352800"/>
              <a:gd name="connsiteY0" fmla="*/ 2002631 h 2002631"/>
              <a:gd name="connsiteX1" fmla="*/ 3033712 w 3352800"/>
              <a:gd name="connsiteY1" fmla="*/ 15716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988469 w 3352800"/>
              <a:gd name="connsiteY1" fmla="*/ 59530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3966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45314 w 3352800"/>
              <a:gd name="connsiteY1" fmla="*/ 12246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4839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75865 w 3352800"/>
              <a:gd name="connsiteY1" fmla="*/ 8178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901 h 2002901"/>
              <a:gd name="connsiteX1" fmla="*/ 2836585 w 3352800"/>
              <a:gd name="connsiteY1" fmla="*/ 0 h 2002901"/>
              <a:gd name="connsiteX2" fmla="*/ 3352800 w 3352800"/>
              <a:gd name="connsiteY2" fmla="*/ 270 h 2002901"/>
              <a:gd name="connsiteX3" fmla="*/ 3352800 w 3352800"/>
              <a:gd name="connsiteY3" fmla="*/ 2002901 h 2002901"/>
              <a:gd name="connsiteX4" fmla="*/ 0 w 3352800"/>
              <a:gd name="connsiteY4" fmla="*/ 2002901 h 20029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52800" h="2002901">
                <a:moveTo>
                  <a:pt x="0" y="2002901"/>
                </a:moveTo>
                <a:lnTo>
                  <a:pt x="2836585" y="0"/>
                </a:lnTo>
                <a:lnTo>
                  <a:pt x="3352800" y="270"/>
                </a:lnTo>
                <a:lnTo>
                  <a:pt x="3352800" y="2002901"/>
                </a:lnTo>
                <a:lnTo>
                  <a:pt x="0" y="2002901"/>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Triangle 6"/>
          <p:cNvSpPr/>
          <p:nvPr/>
        </p:nvSpPr>
        <p:spPr>
          <a:xfrm>
            <a:off x="1" y="2647950"/>
            <a:ext cx="4762500" cy="4210050"/>
          </a:xfrm>
          <a:prstGeom prst="rtTriangle">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rot="19140000">
            <a:off x="1092532" y="1726738"/>
            <a:ext cx="7534656" cy="1207509"/>
          </a:xfrm>
        </p:spPr>
        <p:txBody>
          <a:bodyPr bIns="9144" anchor="b"/>
          <a:lstStyle>
            <a:lvl1pPr algn="l">
              <a:defRPr kumimoji="0" lang="en-US" sz="3200" b="0" i="0" u="none" strike="noStrike" kern="1200" cap="all" spc="0" normalizeH="0" baseline="0" noProof="0" dirty="0" smtClean="0">
                <a:ln>
                  <a:noFill/>
                </a:ln>
                <a:solidFill>
                  <a:schemeClr val="tx1"/>
                </a:solidFill>
                <a:effectLst/>
                <a:uLnTx/>
                <a:uFillTx/>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smtClean="0"/>
              <a:t>Click to edit Master title style</a:t>
            </a:r>
            <a:endParaRPr lang="en-US" dirty="0"/>
          </a:p>
        </p:txBody>
      </p:sp>
      <p:sp>
        <p:nvSpPr>
          <p:cNvPr id="3" name="Text Placeholder 2"/>
          <p:cNvSpPr>
            <a:spLocks noGrp="1"/>
          </p:cNvSpPr>
          <p:nvPr>
            <p:ph type="body" idx="1"/>
          </p:nvPr>
        </p:nvSpPr>
        <p:spPr>
          <a:xfrm rot="19140000">
            <a:off x="1621536" y="2468304"/>
            <a:ext cx="8680704" cy="329184"/>
          </a:xfrm>
        </p:spPr>
        <p:txBody>
          <a:bodyPr anchor="t">
            <a:normAutofit/>
          </a:bodyPr>
          <a:lstStyle>
            <a:lvl1pPr marL="0" indent="0">
              <a:buNone/>
              <a:defRPr kumimoji="0" lang="en-US" sz="1400" b="0" i="0" u="none" strike="noStrike" kern="1200" cap="all" spc="400" normalizeH="0" baseline="0" noProof="0" dirty="0" smtClean="0">
                <a:ln>
                  <a:noFill/>
                </a:ln>
                <a:solidFill>
                  <a:schemeClr val="tx1"/>
                </a:solidFill>
                <a:effectLst/>
                <a:uLnTx/>
                <a:uFillTx/>
                <a:latin typeface="+mn-lt"/>
                <a:ea typeface="+mj-ea"/>
                <a:cs typeface="Tunga" pitchFamily="2"/>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marL="0" marR="0" lvl="0" indent="0" algn="l" defTabSz="914400" rtl="0" eaLnBrk="1" fontAlgn="auto" latinLnBrk="0" hangingPunct="1">
              <a:lnSpc>
                <a:spcPct val="100000"/>
              </a:lnSpc>
              <a:spcBef>
                <a:spcPts val="0"/>
              </a:spcBef>
              <a:spcAft>
                <a:spcPts val="0"/>
              </a:spcAft>
              <a:buClr>
                <a:schemeClr val="accent1"/>
              </a:buClr>
              <a:buSzPct val="100000"/>
              <a:buFont typeface="Arial" pitchFamily="34" charset="0"/>
              <a:buNone/>
              <a:tabLst/>
              <a:defRPr/>
            </a:pPr>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5/14/2019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1097280" y="1097280"/>
            <a:ext cx="4267200" cy="371246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66688" y="1097280"/>
            <a:ext cx="4267200" cy="371246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smtClean="0"/>
              <a:t>5/14/2019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smtClean="0"/>
              <a:t>‹#›</a:t>
            </a:fld>
            <a:endParaRPr lang="en-US" dirty="0"/>
          </a:p>
        </p:txBody>
      </p:sp>
      <p:sp>
        <p:nvSpPr>
          <p:cNvPr id="8" name="Title 7"/>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1097280" y="1097280"/>
            <a:ext cx="4267200" cy="548640"/>
          </a:xfrm>
        </p:spPr>
        <p:txBody>
          <a:bodyPr anchor="b">
            <a:normAutofit/>
          </a:bodyPr>
          <a:lstStyle>
            <a:lvl1pPr marL="0" indent="0">
              <a:buNone/>
              <a:defRPr lang="en-US" sz="1400" b="0" kern="1200" cap="all" spc="400" baseline="0" dirty="0" smtClean="0">
                <a:solidFill>
                  <a:schemeClr val="tx1"/>
                </a:solidFill>
                <a:latin typeface="+mn-lt"/>
                <a:ea typeface="+mj-ea"/>
                <a:cs typeface="Tunga" pitchFamily="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100000"/>
              </a:lnSpc>
              <a:spcBef>
                <a:spcPts val="0"/>
              </a:spcBef>
              <a:spcAft>
                <a:spcPts val="0"/>
              </a:spcAft>
              <a:buClr>
                <a:schemeClr val="accent1"/>
              </a:buClr>
              <a:buFont typeface="Arial" pitchFamily="34" charset="0"/>
              <a:buNone/>
            </a:pPr>
            <a:r>
              <a:rPr lang="en-US" smtClean="0"/>
              <a:t>Click to edit Master text styles</a:t>
            </a:r>
          </a:p>
        </p:txBody>
      </p:sp>
      <p:sp>
        <p:nvSpPr>
          <p:cNvPr id="4" name="Content Placeholder 3"/>
          <p:cNvSpPr>
            <a:spLocks noGrp="1"/>
          </p:cNvSpPr>
          <p:nvPr>
            <p:ph sz="half" idx="2"/>
          </p:nvPr>
        </p:nvSpPr>
        <p:spPr>
          <a:xfrm>
            <a:off x="1092200" y="1701848"/>
            <a:ext cx="4267200" cy="310896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66688" y="1097280"/>
            <a:ext cx="4267200" cy="548640"/>
          </a:xfrm>
        </p:spPr>
        <p:txBody>
          <a:bodyPr anchor="b">
            <a:normAutofit/>
          </a:bodyPr>
          <a:lstStyle>
            <a:lvl1pPr marL="0" indent="0">
              <a:buNone/>
              <a:defRPr lang="en-US" sz="1400" b="0" kern="1200" cap="all" spc="400" baseline="0" dirty="0" smtClean="0">
                <a:solidFill>
                  <a:schemeClr val="tx1"/>
                </a:solidFill>
                <a:latin typeface="+mn-lt"/>
                <a:ea typeface="+mj-ea"/>
                <a:cs typeface="Tunga" pitchFamily="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100000"/>
              </a:lnSpc>
              <a:spcBef>
                <a:spcPts val="0"/>
              </a:spcBef>
              <a:spcAft>
                <a:spcPts val="0"/>
              </a:spcAft>
              <a:buClr>
                <a:schemeClr val="accent1"/>
              </a:buClr>
              <a:buFont typeface="Arial" pitchFamily="34" charset="0"/>
              <a:buNone/>
            </a:pPr>
            <a:r>
              <a:rPr lang="en-US" smtClean="0"/>
              <a:t>Click to edit Master text styles</a:t>
            </a:r>
          </a:p>
        </p:txBody>
      </p:sp>
      <p:sp>
        <p:nvSpPr>
          <p:cNvPr id="6" name="Content Placeholder 5"/>
          <p:cNvSpPr>
            <a:spLocks noGrp="1"/>
          </p:cNvSpPr>
          <p:nvPr>
            <p:ph sz="quarter" idx="4"/>
          </p:nvPr>
        </p:nvSpPr>
        <p:spPr>
          <a:xfrm>
            <a:off x="6266688" y="1701848"/>
            <a:ext cx="4267200" cy="310896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5/14/2019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B61BEF0D-F0BB-DE4B-95CE-6DB70DBA9567}" type="datetimeFigureOut">
              <a:rPr lang="en-US" smtClean="0"/>
              <a:pPr/>
              <a:t>5/14/2019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5/14/2019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7" name="Right Triangle 16"/>
          <p:cNvSpPr/>
          <p:nvPr/>
        </p:nvSpPr>
        <p:spPr>
          <a:xfrm>
            <a:off x="1" y="2647950"/>
            <a:ext cx="4762500" cy="4210050"/>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ight Triangle 17"/>
          <p:cNvSpPr/>
          <p:nvPr/>
        </p:nvSpPr>
        <p:spPr>
          <a:xfrm rot="5400000">
            <a:off x="1720852" y="-1720850"/>
            <a:ext cx="6858000" cy="10299704"/>
          </a:xfrm>
          <a:prstGeom prst="rtTriangle">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sz="1800" kern="1200">
              <a:solidFill>
                <a:schemeClr val="lt1"/>
              </a:solidFill>
              <a:latin typeface="+mn-lt"/>
              <a:ea typeface="+mn-ea"/>
              <a:cs typeface="+mn-cs"/>
            </a:endParaRPr>
          </a:p>
        </p:txBody>
      </p:sp>
      <p:sp>
        <p:nvSpPr>
          <p:cNvPr id="2" name="Title 1"/>
          <p:cNvSpPr>
            <a:spLocks noGrp="1"/>
          </p:cNvSpPr>
          <p:nvPr>
            <p:ph type="title"/>
          </p:nvPr>
        </p:nvSpPr>
        <p:spPr>
          <a:xfrm rot="19140000">
            <a:off x="1046573" y="1576104"/>
            <a:ext cx="6949440" cy="1089427"/>
          </a:xfrm>
        </p:spPr>
        <p:txBody>
          <a:bodyPr bIns="0" anchor="b"/>
          <a:lstStyle>
            <a:lvl1pPr algn="l">
              <a:defRPr kumimoji="0" lang="en-US" sz="2800" b="0" i="0" u="none" strike="noStrike" kern="1200" cap="all" spc="0" normalizeH="0" baseline="0" noProof="0" dirty="0" smtClean="0">
                <a:ln>
                  <a:noFill/>
                </a:ln>
                <a:solidFill>
                  <a:srgbClr val="FFFFFF"/>
                </a:solidFill>
                <a:effectLst/>
                <a:uLnTx/>
                <a:uFillTx/>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smtClean="0"/>
              <a:t>Click to edit Master title style</a:t>
            </a:r>
            <a:endParaRPr lang="en-US" dirty="0"/>
          </a:p>
        </p:txBody>
      </p:sp>
      <p:sp>
        <p:nvSpPr>
          <p:cNvPr id="3" name="Content Placeholder 2"/>
          <p:cNvSpPr>
            <a:spLocks noGrp="1"/>
          </p:cNvSpPr>
          <p:nvPr>
            <p:ph idx="1"/>
          </p:nvPr>
        </p:nvSpPr>
        <p:spPr>
          <a:xfrm>
            <a:off x="6332737" y="2618913"/>
            <a:ext cx="5077039" cy="332468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rot="19140000">
            <a:off x="1730605" y="2253385"/>
            <a:ext cx="7726347" cy="623314"/>
          </a:xfrm>
        </p:spPr>
        <p:txBody>
          <a:bodyPr>
            <a:normAutofit/>
          </a:bodyPr>
          <a:lstStyle>
            <a:lvl1pPr marL="0" indent="0">
              <a:buNone/>
              <a:defRPr lang="en-US" sz="1400" b="1" kern="1200" dirty="0" smtClean="0">
                <a:solidFill>
                  <a:srgbClr val="FFFFFF"/>
                </a:solidFill>
                <a:latin typeface="+mn-lt"/>
                <a:ea typeface="+mn-ea"/>
                <a:cs typeface="+mn-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300"/>
              </a:spcBef>
              <a:spcAft>
                <a:spcPts val="0"/>
              </a:spcAft>
              <a:buClr>
                <a:schemeClr val="accent1"/>
              </a:buClr>
              <a:buSzPct val="100000"/>
              <a:buFont typeface="Arial" pitchFamily="34" charset="0"/>
              <a:buNone/>
              <a:tabLst/>
              <a:defRPr/>
            </a:pPr>
            <a:r>
              <a:rPr lang="en-US" smtClean="0"/>
              <a:t>Click to edit Master text styles</a:t>
            </a:r>
          </a:p>
        </p:txBody>
      </p:sp>
      <p:sp>
        <p:nvSpPr>
          <p:cNvPr id="5" name="Date Placeholder 4"/>
          <p:cNvSpPr>
            <a:spLocks noGrp="1"/>
          </p:cNvSpPr>
          <p:nvPr>
            <p:ph type="dt" sz="half" idx="10"/>
          </p:nvPr>
        </p:nvSpPr>
        <p:spPr/>
        <p:txBody>
          <a:bodyPr/>
          <a:lstStyle/>
          <a:p>
            <a:fld id="{42A54C80-263E-416B-A8E0-580EDEADCBDC}" type="datetimeFigureOut">
              <a:rPr lang="en-US" smtClean="0"/>
              <a:t>5/14/2019</a:t>
            </a:fld>
            <a:endParaRPr lang="en-US" dirty="0"/>
          </a:p>
        </p:txBody>
      </p:sp>
      <p:sp>
        <p:nvSpPr>
          <p:cNvPr id="6" name="Footer Placeholder 5"/>
          <p:cNvSpPr>
            <a:spLocks noGrp="1"/>
          </p:cNvSpPr>
          <p:nvPr>
            <p:ph type="ftr" sz="quarter" idx="11"/>
          </p:nvPr>
        </p:nvSpPr>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ln>
            <a:solidFill>
              <a:schemeClr val="tx2"/>
            </a:solidFill>
          </a:ln>
        </p:spPr>
        <p:txBody>
          <a:bodyPr/>
          <a:lstStyle>
            <a:lvl1pPr>
              <a:defRPr>
                <a:solidFill>
                  <a:schemeClr val="tx2"/>
                </a:solidFill>
              </a:defRPr>
            </a:lvl1pPr>
          </a:lstStyle>
          <a:p>
            <a:fld id="{519954A3-9DFD-4C44-94BA-B95130A3BA1C}" type="slidenum">
              <a:rPr lang="en-US" smtClean="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2705101" y="0"/>
            <a:ext cx="9486900" cy="6858000"/>
          </a:xfrm>
          <a:custGeom>
            <a:avLst/>
            <a:gdLst>
              <a:gd name="connsiteX0" fmla="*/ 0 w 7104888"/>
              <a:gd name="connsiteY0" fmla="*/ 0 h 6858000"/>
              <a:gd name="connsiteX1" fmla="*/ 7104888 w 7104888"/>
              <a:gd name="connsiteY1" fmla="*/ 0 h 6858000"/>
              <a:gd name="connsiteX2" fmla="*/ 7104888 w 7104888"/>
              <a:gd name="connsiteY2" fmla="*/ 6858000 h 6858000"/>
              <a:gd name="connsiteX3" fmla="*/ 0 w 7104888"/>
              <a:gd name="connsiteY3" fmla="*/ 6858000 h 6858000"/>
              <a:gd name="connsiteX4" fmla="*/ 0 w 7104888"/>
              <a:gd name="connsiteY4" fmla="*/ 0 h 6858000"/>
              <a:gd name="connsiteX0" fmla="*/ 0 w 7104888"/>
              <a:gd name="connsiteY0" fmla="*/ 0 h 6858000"/>
              <a:gd name="connsiteX1" fmla="*/ 5695188 w 7104888"/>
              <a:gd name="connsiteY1" fmla="*/ 0 h 6858000"/>
              <a:gd name="connsiteX2" fmla="*/ 7104888 w 7104888"/>
              <a:gd name="connsiteY2" fmla="*/ 0 h 6858000"/>
              <a:gd name="connsiteX3" fmla="*/ 7104888 w 7104888"/>
              <a:gd name="connsiteY3" fmla="*/ 6858000 h 6858000"/>
              <a:gd name="connsiteX4" fmla="*/ 0 w 7104888"/>
              <a:gd name="connsiteY4" fmla="*/ 6858000 h 6858000"/>
              <a:gd name="connsiteX5" fmla="*/ 0 w 7104888"/>
              <a:gd name="connsiteY5" fmla="*/ 0 h 6858000"/>
              <a:gd name="connsiteX0" fmla="*/ 10287 w 7115175"/>
              <a:gd name="connsiteY0" fmla="*/ 0 h 6858000"/>
              <a:gd name="connsiteX1" fmla="*/ 5705475 w 7115175"/>
              <a:gd name="connsiteY1" fmla="*/ 0 h 6858000"/>
              <a:gd name="connsiteX2" fmla="*/ 7115175 w 7115175"/>
              <a:gd name="connsiteY2" fmla="*/ 0 h 6858000"/>
              <a:gd name="connsiteX3" fmla="*/ 7115175 w 7115175"/>
              <a:gd name="connsiteY3" fmla="*/ 6858000 h 6858000"/>
              <a:gd name="connsiteX4" fmla="*/ 10287 w 7115175"/>
              <a:gd name="connsiteY4" fmla="*/ 6858000 h 6858000"/>
              <a:gd name="connsiteX5" fmla="*/ 0 w 7115175"/>
              <a:gd name="connsiteY5" fmla="*/ 5048250 h 6858000"/>
              <a:gd name="connsiteX6" fmla="*/ 10287 w 7115175"/>
              <a:gd name="connsiteY6" fmla="*/ 0 h 6858000"/>
              <a:gd name="connsiteX0" fmla="*/ 10287 w 7115175"/>
              <a:gd name="connsiteY0" fmla="*/ 0 h 6858000"/>
              <a:gd name="connsiteX1" fmla="*/ 5705475 w 7115175"/>
              <a:gd name="connsiteY1" fmla="*/ 0 h 6858000"/>
              <a:gd name="connsiteX2" fmla="*/ 7115175 w 7115175"/>
              <a:gd name="connsiteY2" fmla="*/ 0 h 6858000"/>
              <a:gd name="connsiteX3" fmla="*/ 7115175 w 7115175"/>
              <a:gd name="connsiteY3" fmla="*/ 6858000 h 6858000"/>
              <a:gd name="connsiteX4" fmla="*/ 1533526 w 7115175"/>
              <a:gd name="connsiteY4" fmla="*/ 6848475 h 6858000"/>
              <a:gd name="connsiteX5" fmla="*/ 10287 w 7115175"/>
              <a:gd name="connsiteY5" fmla="*/ 6858000 h 6858000"/>
              <a:gd name="connsiteX6" fmla="*/ 0 w 7115175"/>
              <a:gd name="connsiteY6" fmla="*/ 5048250 h 6858000"/>
              <a:gd name="connsiteX7" fmla="*/ 10287 w 7115175"/>
              <a:gd name="connsiteY7" fmla="*/ 0 h 6858000"/>
              <a:gd name="connsiteX0" fmla="*/ 10287 w 7115175"/>
              <a:gd name="connsiteY0" fmla="*/ 0 h 6858000"/>
              <a:gd name="connsiteX1" fmla="*/ 5705475 w 7115175"/>
              <a:gd name="connsiteY1" fmla="*/ 0 h 6858000"/>
              <a:gd name="connsiteX2" fmla="*/ 7115175 w 7115175"/>
              <a:gd name="connsiteY2" fmla="*/ 0 h 6858000"/>
              <a:gd name="connsiteX3" fmla="*/ 7115175 w 7115175"/>
              <a:gd name="connsiteY3" fmla="*/ 6858000 h 6858000"/>
              <a:gd name="connsiteX4" fmla="*/ 1533526 w 7115175"/>
              <a:gd name="connsiteY4" fmla="*/ 6848475 h 6858000"/>
              <a:gd name="connsiteX5" fmla="*/ 0 w 7115175"/>
              <a:gd name="connsiteY5" fmla="*/ 5048250 h 6858000"/>
              <a:gd name="connsiteX6" fmla="*/ 10287 w 7115175"/>
              <a:gd name="connsiteY6" fmla="*/ 0 h 6858000"/>
              <a:gd name="connsiteX0" fmla="*/ 0 w 7115175"/>
              <a:gd name="connsiteY0" fmla="*/ 5048250 h 6858000"/>
              <a:gd name="connsiteX1" fmla="*/ 5705475 w 7115175"/>
              <a:gd name="connsiteY1" fmla="*/ 0 h 6858000"/>
              <a:gd name="connsiteX2" fmla="*/ 7115175 w 7115175"/>
              <a:gd name="connsiteY2" fmla="*/ 0 h 6858000"/>
              <a:gd name="connsiteX3" fmla="*/ 7115175 w 7115175"/>
              <a:gd name="connsiteY3" fmla="*/ 6858000 h 6858000"/>
              <a:gd name="connsiteX4" fmla="*/ 1533526 w 7115175"/>
              <a:gd name="connsiteY4" fmla="*/ 6848475 h 6858000"/>
              <a:gd name="connsiteX5" fmla="*/ 0 w 7115175"/>
              <a:gd name="connsiteY5" fmla="*/ 504825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15175" h="6858000">
                <a:moveTo>
                  <a:pt x="0" y="5048250"/>
                </a:moveTo>
                <a:lnTo>
                  <a:pt x="5705475" y="0"/>
                </a:lnTo>
                <a:lnTo>
                  <a:pt x="7115175" y="0"/>
                </a:lnTo>
                <a:lnTo>
                  <a:pt x="7115175" y="6858000"/>
                </a:lnTo>
                <a:lnTo>
                  <a:pt x="1533526" y="6848475"/>
                </a:lnTo>
                <a:lnTo>
                  <a:pt x="0" y="5048250"/>
                </a:lnTo>
                <a:close/>
              </a:path>
            </a:pathLst>
          </a:custGeom>
          <a:solidFill>
            <a:schemeClr val="accent3">
              <a:alpha val="80000"/>
            </a:schemeClr>
          </a:solidFill>
        </p:spPr>
        <p:txBody>
          <a:bodyPr rIns="182880" anchor="ctr"/>
          <a:lstStyle>
            <a:lvl1pPr algn="r">
              <a:defRPr/>
            </a:lvl1pPr>
          </a:lstStyle>
          <a:p>
            <a:r>
              <a:rPr lang="en-US" smtClean="0"/>
              <a:t>Click icon to add picture</a:t>
            </a:r>
            <a:endParaRPr lang="en-US" dirty="0"/>
          </a:p>
        </p:txBody>
      </p:sp>
      <p:sp>
        <p:nvSpPr>
          <p:cNvPr id="9" name="Right Triangle 8"/>
          <p:cNvSpPr/>
          <p:nvPr/>
        </p:nvSpPr>
        <p:spPr>
          <a:xfrm>
            <a:off x="1" y="2647950"/>
            <a:ext cx="4762500" cy="4210050"/>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9"/>
          <p:cNvSpPr/>
          <p:nvPr/>
        </p:nvSpPr>
        <p:spPr>
          <a:xfrm>
            <a:off x="1" y="5048250"/>
            <a:ext cx="4762500" cy="1809750"/>
          </a:xfrm>
          <a:custGeom>
            <a:avLst/>
            <a:gdLst>
              <a:gd name="connsiteX0" fmla="*/ 0 w 3571875"/>
              <a:gd name="connsiteY0" fmla="*/ 4210050 h 4210050"/>
              <a:gd name="connsiteX1" fmla="*/ 0 w 3571875"/>
              <a:gd name="connsiteY1" fmla="*/ 0 h 4210050"/>
              <a:gd name="connsiteX2" fmla="*/ 3571875 w 3571875"/>
              <a:gd name="connsiteY2" fmla="*/ 4210050 h 4210050"/>
              <a:gd name="connsiteX3" fmla="*/ 0 w 3571875"/>
              <a:gd name="connsiteY3" fmla="*/ 4210050 h 4210050"/>
              <a:gd name="connsiteX0" fmla="*/ 0 w 3571875"/>
              <a:gd name="connsiteY0" fmla="*/ 1809750 h 1809750"/>
              <a:gd name="connsiteX1" fmla="*/ 1895475 w 3571875"/>
              <a:gd name="connsiteY1" fmla="*/ 0 h 1809750"/>
              <a:gd name="connsiteX2" fmla="*/ 3571875 w 3571875"/>
              <a:gd name="connsiteY2" fmla="*/ 1809750 h 1809750"/>
              <a:gd name="connsiteX3" fmla="*/ 0 w 3571875"/>
              <a:gd name="connsiteY3" fmla="*/ 1809750 h 1809750"/>
              <a:gd name="connsiteX0" fmla="*/ 0 w 3571875"/>
              <a:gd name="connsiteY0" fmla="*/ 1809750 h 1809750"/>
              <a:gd name="connsiteX1" fmla="*/ 2038350 w 3571875"/>
              <a:gd name="connsiteY1" fmla="*/ 0 h 1809750"/>
              <a:gd name="connsiteX2" fmla="*/ 3571875 w 3571875"/>
              <a:gd name="connsiteY2" fmla="*/ 1809750 h 1809750"/>
              <a:gd name="connsiteX3" fmla="*/ 0 w 3571875"/>
              <a:gd name="connsiteY3" fmla="*/ 1809750 h 1809750"/>
            </a:gdLst>
            <a:ahLst/>
            <a:cxnLst>
              <a:cxn ang="0">
                <a:pos x="connsiteX0" y="connsiteY0"/>
              </a:cxn>
              <a:cxn ang="0">
                <a:pos x="connsiteX1" y="connsiteY1"/>
              </a:cxn>
              <a:cxn ang="0">
                <a:pos x="connsiteX2" y="connsiteY2"/>
              </a:cxn>
              <a:cxn ang="0">
                <a:pos x="connsiteX3" y="connsiteY3"/>
              </a:cxn>
            </a:cxnLst>
            <a:rect l="l" t="t" r="r" b="b"/>
            <a:pathLst>
              <a:path w="3571875" h="1809750">
                <a:moveTo>
                  <a:pt x="0" y="1809750"/>
                </a:moveTo>
                <a:lnTo>
                  <a:pt x="2038350" y="0"/>
                </a:lnTo>
                <a:lnTo>
                  <a:pt x="3571875" y="1809750"/>
                </a:lnTo>
                <a:lnTo>
                  <a:pt x="0" y="1809750"/>
                </a:lnTo>
                <a:close/>
              </a:path>
            </a:pathLst>
          </a:cu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rot="19140000">
            <a:off x="894929" y="1717501"/>
            <a:ext cx="7315200" cy="867444"/>
          </a:xfrm>
        </p:spPr>
        <p:txBody>
          <a:bodyPr anchor="b"/>
          <a:lstStyle>
            <a:lvl1pPr algn="l">
              <a:defRPr sz="2800" b="0">
                <a:latin typeface="+mj-lt"/>
              </a:defRPr>
            </a:lvl1pPr>
          </a:lstStyle>
          <a:p>
            <a:r>
              <a:rPr lang="en-US" smtClean="0"/>
              <a:t>Click to edit Master title style</a:t>
            </a:r>
            <a:endParaRPr lang="en-US" dirty="0"/>
          </a:p>
        </p:txBody>
      </p:sp>
      <p:sp>
        <p:nvSpPr>
          <p:cNvPr id="4" name="Text Placeholder 3"/>
          <p:cNvSpPr>
            <a:spLocks noGrp="1"/>
          </p:cNvSpPr>
          <p:nvPr>
            <p:ph type="body" sz="half" idx="2"/>
          </p:nvPr>
        </p:nvSpPr>
        <p:spPr>
          <a:xfrm rot="19140000">
            <a:off x="1524639" y="2180529"/>
            <a:ext cx="8128727" cy="740664"/>
          </a:xfrm>
        </p:spPr>
        <p:txBody>
          <a:bodyPr/>
          <a:lstStyle>
            <a:lvl1pPr marL="0" indent="0">
              <a:buNone/>
              <a:defRPr sz="1400">
                <a:solidFill>
                  <a:schemeClr val="tx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5/14/2019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Freeform 6"/>
          <p:cNvSpPr/>
          <p:nvPr/>
        </p:nvSpPr>
        <p:spPr>
          <a:xfrm>
            <a:off x="-3175" y="5050633"/>
            <a:ext cx="4765676" cy="1807368"/>
          </a:xfrm>
          <a:custGeom>
            <a:avLst/>
            <a:gdLst>
              <a:gd name="connsiteX0" fmla="*/ 0 w 3571875"/>
              <a:gd name="connsiteY0" fmla="*/ 4210050 h 4210050"/>
              <a:gd name="connsiteX1" fmla="*/ 0 w 3571875"/>
              <a:gd name="connsiteY1" fmla="*/ 0 h 4210050"/>
              <a:gd name="connsiteX2" fmla="*/ 3571875 w 3571875"/>
              <a:gd name="connsiteY2" fmla="*/ 4210050 h 4210050"/>
              <a:gd name="connsiteX3" fmla="*/ 0 w 3571875"/>
              <a:gd name="connsiteY3" fmla="*/ 4210050 h 4210050"/>
              <a:gd name="connsiteX0" fmla="*/ 0 w 3571875"/>
              <a:gd name="connsiteY0" fmla="*/ 4210050 h 4210050"/>
              <a:gd name="connsiteX1" fmla="*/ 0 w 3571875"/>
              <a:gd name="connsiteY1" fmla="*/ 0 h 4210050"/>
              <a:gd name="connsiteX2" fmla="*/ 2028825 w 3571875"/>
              <a:gd name="connsiteY2" fmla="*/ 2388394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205038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393157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393157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281238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393157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393157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76450 w 3571875"/>
              <a:gd name="connsiteY2" fmla="*/ 2274094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245519 w 3571875"/>
              <a:gd name="connsiteY2" fmla="*/ 2405063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38350 w 3571875"/>
              <a:gd name="connsiteY2" fmla="*/ 2405063 h 4210050"/>
              <a:gd name="connsiteX3" fmla="*/ 3571875 w 3571875"/>
              <a:gd name="connsiteY3" fmla="*/ 4210050 h 4210050"/>
              <a:gd name="connsiteX4" fmla="*/ 0 w 3571875"/>
              <a:gd name="connsiteY4" fmla="*/ 4210050 h 4210050"/>
              <a:gd name="connsiteX0" fmla="*/ 0 w 3571875"/>
              <a:gd name="connsiteY0" fmla="*/ 2433637 h 2433637"/>
              <a:gd name="connsiteX1" fmla="*/ 257175 w 3571875"/>
              <a:gd name="connsiteY1" fmla="*/ 0 h 2433637"/>
              <a:gd name="connsiteX2" fmla="*/ 2038350 w 3571875"/>
              <a:gd name="connsiteY2" fmla="*/ 628650 h 2433637"/>
              <a:gd name="connsiteX3" fmla="*/ 3571875 w 3571875"/>
              <a:gd name="connsiteY3" fmla="*/ 2433637 h 2433637"/>
              <a:gd name="connsiteX4" fmla="*/ 0 w 3571875"/>
              <a:gd name="connsiteY4" fmla="*/ 2433637 h 2433637"/>
              <a:gd name="connsiteX0" fmla="*/ 2382 w 3574257"/>
              <a:gd name="connsiteY0" fmla="*/ 1807368 h 1807368"/>
              <a:gd name="connsiteX1" fmla="*/ 0 w 3574257"/>
              <a:gd name="connsiteY1" fmla="*/ 0 h 1807368"/>
              <a:gd name="connsiteX2" fmla="*/ 2040732 w 3574257"/>
              <a:gd name="connsiteY2" fmla="*/ 2381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1924051 w 3574257"/>
              <a:gd name="connsiteY2" fmla="*/ 307181 h 1807368"/>
              <a:gd name="connsiteX3" fmla="*/ 3574257 w 3574257"/>
              <a:gd name="connsiteY3" fmla="*/ 1807368 h 1807368"/>
              <a:gd name="connsiteX4" fmla="*/ 2382 w 3574257"/>
              <a:gd name="connsiteY4" fmla="*/ 1807368 h 1807368"/>
              <a:gd name="connsiteX0" fmla="*/ 2382 w 3574257"/>
              <a:gd name="connsiteY0" fmla="*/ 1809749 h 1809749"/>
              <a:gd name="connsiteX1" fmla="*/ 0 w 3574257"/>
              <a:gd name="connsiteY1" fmla="*/ 2381 h 1809749"/>
              <a:gd name="connsiteX2" fmla="*/ 2038351 w 3574257"/>
              <a:gd name="connsiteY2" fmla="*/ 0 h 1809749"/>
              <a:gd name="connsiteX3" fmla="*/ 3574257 w 3574257"/>
              <a:gd name="connsiteY3" fmla="*/ 1809749 h 1809749"/>
              <a:gd name="connsiteX4" fmla="*/ 2382 w 3574257"/>
              <a:gd name="connsiteY4" fmla="*/ 1809749 h 1809749"/>
              <a:gd name="connsiteX0" fmla="*/ 2382 w 3574257"/>
              <a:gd name="connsiteY0" fmla="*/ 1807368 h 1807368"/>
              <a:gd name="connsiteX1" fmla="*/ 0 w 3574257"/>
              <a:gd name="connsiteY1" fmla="*/ 0 h 1807368"/>
              <a:gd name="connsiteX2" fmla="*/ 1640682 w 3574257"/>
              <a:gd name="connsiteY2" fmla="*/ 450057 h 1807368"/>
              <a:gd name="connsiteX3" fmla="*/ 3574257 w 3574257"/>
              <a:gd name="connsiteY3" fmla="*/ 1807368 h 1807368"/>
              <a:gd name="connsiteX4" fmla="*/ 2382 w 3574257"/>
              <a:gd name="connsiteY4" fmla="*/ 1807368 h 1807368"/>
              <a:gd name="connsiteX0" fmla="*/ 2382 w 3574257"/>
              <a:gd name="connsiteY0" fmla="*/ 1809749 h 1809749"/>
              <a:gd name="connsiteX1" fmla="*/ 0 w 3574257"/>
              <a:gd name="connsiteY1" fmla="*/ 2381 h 1809749"/>
              <a:gd name="connsiteX2" fmla="*/ 2038351 w 3574257"/>
              <a:gd name="connsiteY2" fmla="*/ 0 h 1809749"/>
              <a:gd name="connsiteX3" fmla="*/ 3574257 w 3574257"/>
              <a:gd name="connsiteY3" fmla="*/ 1809749 h 1809749"/>
              <a:gd name="connsiteX4" fmla="*/ 2382 w 3574257"/>
              <a:gd name="connsiteY4" fmla="*/ 1809749 h 1809749"/>
              <a:gd name="connsiteX0" fmla="*/ 2382 w 3574257"/>
              <a:gd name="connsiteY0" fmla="*/ 1807368 h 1807368"/>
              <a:gd name="connsiteX1" fmla="*/ 0 w 3574257"/>
              <a:gd name="connsiteY1" fmla="*/ 0 h 1807368"/>
              <a:gd name="connsiteX2" fmla="*/ 1657351 w 3574257"/>
              <a:gd name="connsiteY2" fmla="*/ 230982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2040732 w 3574257"/>
              <a:gd name="connsiteY2" fmla="*/ 2382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1774032 w 3574257"/>
              <a:gd name="connsiteY2" fmla="*/ 161925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1969294 w 3574257"/>
              <a:gd name="connsiteY2" fmla="*/ 21432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1819275 w 3574257"/>
              <a:gd name="connsiteY2" fmla="*/ 200026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2045494 w 3574257"/>
              <a:gd name="connsiteY2" fmla="*/ 1 h 1807368"/>
              <a:gd name="connsiteX3" fmla="*/ 3574257 w 3574257"/>
              <a:gd name="connsiteY3" fmla="*/ 1807368 h 1807368"/>
              <a:gd name="connsiteX4" fmla="*/ 2382 w 3574257"/>
              <a:gd name="connsiteY4" fmla="*/ 1807368 h 1807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4257" h="1807368">
                <a:moveTo>
                  <a:pt x="2382" y="1807368"/>
                </a:moveTo>
                <a:lnTo>
                  <a:pt x="0" y="0"/>
                </a:lnTo>
                <a:lnTo>
                  <a:pt x="2045494" y="1"/>
                </a:lnTo>
                <a:lnTo>
                  <a:pt x="3574257" y="1807368"/>
                </a:lnTo>
                <a:lnTo>
                  <a:pt x="2382" y="1807368"/>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7"/>
          <p:cNvSpPr/>
          <p:nvPr/>
        </p:nvSpPr>
        <p:spPr>
          <a:xfrm>
            <a:off x="-3173" y="5051293"/>
            <a:ext cx="12195173" cy="1806709"/>
          </a:xfrm>
          <a:custGeom>
            <a:avLst/>
            <a:gdLst>
              <a:gd name="connsiteX0" fmla="*/ 0 w 3350419"/>
              <a:gd name="connsiteY0" fmla="*/ 2081213 h 2083594"/>
              <a:gd name="connsiteX1" fmla="*/ 3031331 w 3350419"/>
              <a:gd name="connsiteY1" fmla="*/ 0 h 2083594"/>
              <a:gd name="connsiteX2" fmla="*/ 3350419 w 3350419"/>
              <a:gd name="connsiteY2" fmla="*/ 80963 h 2083594"/>
              <a:gd name="connsiteX3" fmla="*/ 3350419 w 3350419"/>
              <a:gd name="connsiteY3" fmla="*/ 2083594 h 2083594"/>
              <a:gd name="connsiteX4" fmla="*/ 0 w 3350419"/>
              <a:gd name="connsiteY4" fmla="*/ 2081213 h 2083594"/>
              <a:gd name="connsiteX0" fmla="*/ 0 w 3112294"/>
              <a:gd name="connsiteY0" fmla="*/ 2019301 h 2083594"/>
              <a:gd name="connsiteX1" fmla="*/ 2793206 w 3112294"/>
              <a:gd name="connsiteY1" fmla="*/ 0 h 2083594"/>
              <a:gd name="connsiteX2" fmla="*/ 3112294 w 3112294"/>
              <a:gd name="connsiteY2" fmla="*/ 80963 h 2083594"/>
              <a:gd name="connsiteX3" fmla="*/ 3112294 w 3112294"/>
              <a:gd name="connsiteY3" fmla="*/ 2083594 h 2083594"/>
              <a:gd name="connsiteX4" fmla="*/ 0 w 3112294"/>
              <a:gd name="connsiteY4" fmla="*/ 2019301 h 2083594"/>
              <a:gd name="connsiteX0" fmla="*/ 0 w 3345656"/>
              <a:gd name="connsiteY0" fmla="*/ 2097882 h 2097882"/>
              <a:gd name="connsiteX1" fmla="*/ 3026568 w 3345656"/>
              <a:gd name="connsiteY1" fmla="*/ 0 h 2097882"/>
              <a:gd name="connsiteX2" fmla="*/ 3345656 w 3345656"/>
              <a:gd name="connsiteY2" fmla="*/ 80963 h 2097882"/>
              <a:gd name="connsiteX3" fmla="*/ 3345656 w 3345656"/>
              <a:gd name="connsiteY3" fmla="*/ 2083594 h 2097882"/>
              <a:gd name="connsiteX4" fmla="*/ 0 w 3345656"/>
              <a:gd name="connsiteY4" fmla="*/ 2097882 h 2097882"/>
              <a:gd name="connsiteX0" fmla="*/ 0 w 2800350"/>
              <a:gd name="connsiteY0" fmla="*/ 1935957 h 2083594"/>
              <a:gd name="connsiteX1" fmla="*/ 2481262 w 2800350"/>
              <a:gd name="connsiteY1" fmla="*/ 0 h 2083594"/>
              <a:gd name="connsiteX2" fmla="*/ 2800350 w 2800350"/>
              <a:gd name="connsiteY2" fmla="*/ 80963 h 2083594"/>
              <a:gd name="connsiteX3" fmla="*/ 2800350 w 2800350"/>
              <a:gd name="connsiteY3" fmla="*/ 2083594 h 2083594"/>
              <a:gd name="connsiteX4" fmla="*/ 0 w 2800350"/>
              <a:gd name="connsiteY4" fmla="*/ 1935957 h 2083594"/>
              <a:gd name="connsiteX0" fmla="*/ 0 w 3352800"/>
              <a:gd name="connsiteY0" fmla="*/ 2083594 h 2083594"/>
              <a:gd name="connsiteX1" fmla="*/ 3033712 w 3352800"/>
              <a:gd name="connsiteY1" fmla="*/ 0 h 2083594"/>
              <a:gd name="connsiteX2" fmla="*/ 3352800 w 3352800"/>
              <a:gd name="connsiteY2" fmla="*/ 80963 h 2083594"/>
              <a:gd name="connsiteX3" fmla="*/ 3352800 w 3352800"/>
              <a:gd name="connsiteY3" fmla="*/ 2083594 h 2083594"/>
              <a:gd name="connsiteX4" fmla="*/ 0 w 3352800"/>
              <a:gd name="connsiteY4" fmla="*/ 2083594 h 2083594"/>
              <a:gd name="connsiteX0" fmla="*/ 0 w 3352800"/>
              <a:gd name="connsiteY0" fmla="*/ 2002631 h 2002631"/>
              <a:gd name="connsiteX1" fmla="*/ 3033712 w 3352800"/>
              <a:gd name="connsiteY1" fmla="*/ 15716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988469 w 3352800"/>
              <a:gd name="connsiteY1" fmla="*/ 59530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3966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45314 w 3352800"/>
              <a:gd name="connsiteY1" fmla="*/ 12246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4839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75865 w 3352800"/>
              <a:gd name="connsiteY1" fmla="*/ 8178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901 h 2002901"/>
              <a:gd name="connsiteX1" fmla="*/ 2836585 w 3352800"/>
              <a:gd name="connsiteY1" fmla="*/ 0 h 2002901"/>
              <a:gd name="connsiteX2" fmla="*/ 3352800 w 3352800"/>
              <a:gd name="connsiteY2" fmla="*/ 270 h 2002901"/>
              <a:gd name="connsiteX3" fmla="*/ 3352800 w 3352800"/>
              <a:gd name="connsiteY3" fmla="*/ 2002901 h 2002901"/>
              <a:gd name="connsiteX4" fmla="*/ 0 w 3352800"/>
              <a:gd name="connsiteY4" fmla="*/ 2002901 h 2002901"/>
              <a:gd name="connsiteX0" fmla="*/ 0 w 3352800"/>
              <a:gd name="connsiteY0" fmla="*/ 2002631 h 2002631"/>
              <a:gd name="connsiteX1" fmla="*/ 754045 w 3352800"/>
              <a:gd name="connsiteY1" fmla="*/ 1468326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534305 h 534305"/>
              <a:gd name="connsiteX1" fmla="*/ 754045 w 3352800"/>
              <a:gd name="connsiteY1" fmla="*/ 0 h 534305"/>
              <a:gd name="connsiteX2" fmla="*/ 3352800 w 3352800"/>
              <a:gd name="connsiteY2" fmla="*/ 7687 h 534305"/>
              <a:gd name="connsiteX3" fmla="*/ 3352800 w 3352800"/>
              <a:gd name="connsiteY3" fmla="*/ 534305 h 534305"/>
              <a:gd name="connsiteX4" fmla="*/ 0 w 3352800"/>
              <a:gd name="connsiteY4" fmla="*/ 534305 h 534305"/>
              <a:gd name="connsiteX0" fmla="*/ 0 w 3352800"/>
              <a:gd name="connsiteY0" fmla="*/ 534305 h 534305"/>
              <a:gd name="connsiteX1" fmla="*/ 754045 w 3352800"/>
              <a:gd name="connsiteY1" fmla="*/ 0 h 534305"/>
              <a:gd name="connsiteX2" fmla="*/ 3352800 w 3352800"/>
              <a:gd name="connsiteY2" fmla="*/ 7687 h 534305"/>
              <a:gd name="connsiteX3" fmla="*/ 3352800 w 3352800"/>
              <a:gd name="connsiteY3" fmla="*/ 534305 h 534305"/>
              <a:gd name="connsiteX4" fmla="*/ 0 w 3352800"/>
              <a:gd name="connsiteY4" fmla="*/ 534305 h 534305"/>
              <a:gd name="connsiteX0" fmla="*/ 0 w 3352800"/>
              <a:gd name="connsiteY0" fmla="*/ 526618 h 526618"/>
              <a:gd name="connsiteX1" fmla="*/ 980611 w 3352800"/>
              <a:gd name="connsiteY1" fmla="*/ 93681 h 526618"/>
              <a:gd name="connsiteX2" fmla="*/ 3352800 w 3352800"/>
              <a:gd name="connsiteY2" fmla="*/ 0 h 526618"/>
              <a:gd name="connsiteX3" fmla="*/ 3352800 w 3352800"/>
              <a:gd name="connsiteY3" fmla="*/ 526618 h 526618"/>
              <a:gd name="connsiteX4" fmla="*/ 0 w 3352800"/>
              <a:gd name="connsiteY4" fmla="*/ 526618 h 526618"/>
              <a:gd name="connsiteX0" fmla="*/ 0 w 3352800"/>
              <a:gd name="connsiteY0" fmla="*/ 526888 h 526888"/>
              <a:gd name="connsiteX1" fmla="*/ 744735 w 3352800"/>
              <a:gd name="connsiteY1" fmla="*/ 0 h 526888"/>
              <a:gd name="connsiteX2" fmla="*/ 3352800 w 3352800"/>
              <a:gd name="connsiteY2" fmla="*/ 270 h 526888"/>
              <a:gd name="connsiteX3" fmla="*/ 3352800 w 3352800"/>
              <a:gd name="connsiteY3" fmla="*/ 526888 h 526888"/>
              <a:gd name="connsiteX4" fmla="*/ 0 w 3352800"/>
              <a:gd name="connsiteY4" fmla="*/ 526888 h 526888"/>
              <a:gd name="connsiteX0" fmla="*/ 0 w 3352800"/>
              <a:gd name="connsiteY0" fmla="*/ 526618 h 526618"/>
              <a:gd name="connsiteX1" fmla="*/ 811948 w 3352800"/>
              <a:gd name="connsiteY1" fmla="*/ 60921 h 526618"/>
              <a:gd name="connsiteX2" fmla="*/ 3352800 w 3352800"/>
              <a:gd name="connsiteY2" fmla="*/ 0 h 526618"/>
              <a:gd name="connsiteX3" fmla="*/ 3352800 w 3352800"/>
              <a:gd name="connsiteY3" fmla="*/ 526618 h 526618"/>
              <a:gd name="connsiteX4" fmla="*/ 0 w 3352800"/>
              <a:gd name="connsiteY4" fmla="*/ 526618 h 526618"/>
              <a:gd name="connsiteX0" fmla="*/ 0 w 3352800"/>
              <a:gd name="connsiteY0" fmla="*/ 527584 h 527584"/>
              <a:gd name="connsiteX1" fmla="*/ 751718 w 3352800"/>
              <a:gd name="connsiteY1" fmla="*/ 0 h 527584"/>
              <a:gd name="connsiteX2" fmla="*/ 3352800 w 3352800"/>
              <a:gd name="connsiteY2" fmla="*/ 966 h 527584"/>
              <a:gd name="connsiteX3" fmla="*/ 3352800 w 3352800"/>
              <a:gd name="connsiteY3" fmla="*/ 527584 h 527584"/>
              <a:gd name="connsiteX4" fmla="*/ 0 w 3352800"/>
              <a:gd name="connsiteY4" fmla="*/ 527584 h 527584"/>
              <a:gd name="connsiteX0" fmla="*/ 0 w 3352800"/>
              <a:gd name="connsiteY0" fmla="*/ 527584 h 527584"/>
              <a:gd name="connsiteX1" fmla="*/ 751718 w 3352800"/>
              <a:gd name="connsiteY1" fmla="*/ 0 h 527584"/>
              <a:gd name="connsiteX2" fmla="*/ 3241069 w 3352800"/>
              <a:gd name="connsiteY2" fmla="*/ 94144 h 527584"/>
              <a:gd name="connsiteX3" fmla="*/ 3352800 w 3352800"/>
              <a:gd name="connsiteY3" fmla="*/ 527584 h 527584"/>
              <a:gd name="connsiteX4" fmla="*/ 0 w 3352800"/>
              <a:gd name="connsiteY4" fmla="*/ 527584 h 527584"/>
              <a:gd name="connsiteX0" fmla="*/ 0 w 3352800"/>
              <a:gd name="connsiteY0" fmla="*/ 527584 h 527584"/>
              <a:gd name="connsiteX1" fmla="*/ 751718 w 3352800"/>
              <a:gd name="connsiteY1" fmla="*/ 0 h 527584"/>
              <a:gd name="connsiteX2" fmla="*/ 3352800 w 3352800"/>
              <a:gd name="connsiteY2" fmla="*/ 271 h 527584"/>
              <a:gd name="connsiteX3" fmla="*/ 3352800 w 3352800"/>
              <a:gd name="connsiteY3" fmla="*/ 527584 h 527584"/>
              <a:gd name="connsiteX4" fmla="*/ 0 w 3352800"/>
              <a:gd name="connsiteY4" fmla="*/ 527584 h 527584"/>
              <a:gd name="connsiteX0" fmla="*/ 0 w 3352800"/>
              <a:gd name="connsiteY0" fmla="*/ 527313 h 527313"/>
              <a:gd name="connsiteX1" fmla="*/ 900984 w 3352800"/>
              <a:gd name="connsiteY1" fmla="*/ 97774 h 527313"/>
              <a:gd name="connsiteX2" fmla="*/ 3352800 w 3352800"/>
              <a:gd name="connsiteY2" fmla="*/ 0 h 527313"/>
              <a:gd name="connsiteX3" fmla="*/ 3352800 w 3352800"/>
              <a:gd name="connsiteY3" fmla="*/ 527313 h 527313"/>
              <a:gd name="connsiteX4" fmla="*/ 0 w 3352800"/>
              <a:gd name="connsiteY4" fmla="*/ 527313 h 527313"/>
              <a:gd name="connsiteX0" fmla="*/ 0 w 3352800"/>
              <a:gd name="connsiteY0" fmla="*/ 527584 h 527584"/>
              <a:gd name="connsiteX1" fmla="*/ 748227 w 3352800"/>
              <a:gd name="connsiteY1" fmla="*/ 0 h 527584"/>
              <a:gd name="connsiteX2" fmla="*/ 3352800 w 3352800"/>
              <a:gd name="connsiteY2" fmla="*/ 271 h 527584"/>
              <a:gd name="connsiteX3" fmla="*/ 3352800 w 3352800"/>
              <a:gd name="connsiteY3" fmla="*/ 527584 h 527584"/>
              <a:gd name="connsiteX4" fmla="*/ 0 w 3352800"/>
              <a:gd name="connsiteY4" fmla="*/ 527584 h 5275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52800" h="527584">
                <a:moveTo>
                  <a:pt x="0" y="527584"/>
                </a:moveTo>
                <a:lnTo>
                  <a:pt x="748227" y="0"/>
                </a:lnTo>
                <a:lnTo>
                  <a:pt x="3352800" y="271"/>
                </a:lnTo>
                <a:lnTo>
                  <a:pt x="3352800" y="527584"/>
                </a:lnTo>
                <a:lnTo>
                  <a:pt x="0" y="527584"/>
                </a:lnTo>
                <a:close/>
              </a:path>
            </a:pathLst>
          </a:cu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1097280" y="365760"/>
            <a:ext cx="10027920" cy="548640"/>
          </a:xfrm>
          <a:prstGeom prst="rect">
            <a:avLst/>
          </a:prstGeom>
        </p:spPr>
        <p:txBody>
          <a:bodyPr vert="horz" lIns="91440" tIns="45720" rIns="91440" bIns="45720" rtlCol="0" anchor="ctr">
            <a:noAutofit/>
          </a:bodyPr>
          <a:lstStyle/>
          <a:p>
            <a:r>
              <a:rPr lang="en-US" smtClean="0"/>
              <a:t>Click to edit Master title style</a:t>
            </a:r>
            <a:endParaRPr lang="en-US" dirty="0"/>
          </a:p>
        </p:txBody>
      </p:sp>
      <p:sp>
        <p:nvSpPr>
          <p:cNvPr id="3" name="Text Placeholder 2"/>
          <p:cNvSpPr>
            <a:spLocks noGrp="1"/>
          </p:cNvSpPr>
          <p:nvPr>
            <p:ph type="body" idx="1"/>
          </p:nvPr>
        </p:nvSpPr>
        <p:spPr>
          <a:xfrm>
            <a:off x="1097280" y="1100629"/>
            <a:ext cx="10027920" cy="3579849"/>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rot="19140000">
            <a:off x="268224" y="5870448"/>
            <a:ext cx="2901696" cy="201168"/>
          </a:xfrm>
          <a:prstGeom prst="rect">
            <a:avLst/>
          </a:prstGeom>
        </p:spPr>
        <p:txBody>
          <a:bodyPr vert="horz" lIns="91440" tIns="45720" rIns="91440" bIns="45720" rtlCol="0" anchor="ctr"/>
          <a:lstStyle>
            <a:lvl1pPr algn="l">
              <a:defRPr sz="1200">
                <a:solidFill>
                  <a:srgbClr val="FFFFFF"/>
                </a:solidFill>
              </a:defRPr>
            </a:lvl1pPr>
          </a:lstStyle>
          <a:p>
            <a:fld id="{B61BEF0D-F0BB-DE4B-95CE-6DB70DBA9567}" type="datetimeFigureOut">
              <a:rPr lang="en-US" smtClean="0"/>
              <a:pPr/>
              <a:t>5/14/2019</a:t>
            </a:fld>
            <a:endParaRPr lang="en-US" dirty="0"/>
          </a:p>
        </p:txBody>
      </p:sp>
      <p:sp>
        <p:nvSpPr>
          <p:cNvPr id="5" name="Footer Placeholder 4"/>
          <p:cNvSpPr>
            <a:spLocks noGrp="1"/>
          </p:cNvSpPr>
          <p:nvPr>
            <p:ph type="ftr" sz="quarter" idx="3"/>
          </p:nvPr>
        </p:nvSpPr>
        <p:spPr>
          <a:xfrm>
            <a:off x="4690019" y="6285122"/>
            <a:ext cx="6299200" cy="274320"/>
          </a:xfrm>
          <a:prstGeom prst="rect">
            <a:avLst/>
          </a:prstGeom>
        </p:spPr>
        <p:txBody>
          <a:bodyPr vert="horz" lIns="91440" tIns="45720" rIns="91440" bIns="45720" rtlCol="0" anchor="ctr"/>
          <a:lstStyle>
            <a:lvl1pPr algn="r">
              <a:defRPr sz="1000" cap="all" spc="200"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1201384" y="6170822"/>
            <a:ext cx="670560" cy="502920"/>
          </a:xfrm>
          <a:prstGeom prst="ellipse">
            <a:avLst/>
          </a:prstGeom>
          <a:ln w="19050">
            <a:solidFill>
              <a:srgbClr val="FFFFFF"/>
            </a:solidFill>
          </a:ln>
        </p:spPr>
        <p:txBody>
          <a:bodyPr vert="horz" lIns="9144" tIns="9144" rIns="9144" bIns="9144" rtlCol="0" anchor="ctr">
            <a:normAutofit/>
          </a:bodyPr>
          <a:lstStyle>
            <a:lvl1pPr algn="ctr">
              <a:defRPr sz="1650">
                <a:solidFill>
                  <a:srgbClr val="FFFFFF"/>
                </a:solidFill>
              </a:defRPr>
            </a:lvl1pPr>
          </a:lstStyle>
          <a:p>
            <a:fld id="{D57F1E4F-1CFF-5643-939E-217C01CDF565}"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 id="2147483679" r:id="rId11"/>
  </p:sldLayoutIdLst>
  <p:txStyles>
    <p:titleStyle>
      <a:lvl1pPr algn="l" defTabSz="914400" rtl="0" eaLnBrk="1" latinLnBrk="0" hangingPunct="1">
        <a:spcBef>
          <a:spcPct val="0"/>
        </a:spcBef>
        <a:buNone/>
        <a:defRPr sz="2800" kern="1200" cap="all" baseline="0">
          <a:solidFill>
            <a:schemeClr val="tx1"/>
          </a:solidFill>
          <a:latin typeface="+mj-lt"/>
          <a:ea typeface="+mj-ea"/>
          <a:cs typeface="+mj-cs"/>
        </a:defRPr>
      </a:lvl1pPr>
    </p:titleStyle>
    <p:bodyStyle>
      <a:lvl1pPr marL="342900" indent="-342900" algn="l" defTabSz="914400" rtl="0" eaLnBrk="1" latinLnBrk="0" hangingPunct="1">
        <a:spcBef>
          <a:spcPts val="800"/>
        </a:spcBef>
        <a:buFont typeface="Arial" pitchFamily="34" charset="0"/>
        <a:buNone/>
        <a:defRPr sz="1600" b="1" kern="1200">
          <a:solidFill>
            <a:schemeClr val="tx1"/>
          </a:solidFill>
          <a:latin typeface="+mn-lt"/>
          <a:ea typeface="+mn-ea"/>
          <a:cs typeface="+mn-cs"/>
        </a:defRPr>
      </a:lvl1pPr>
      <a:lvl2pPr marL="173736" indent="-173736" algn="l" defTabSz="914400" rtl="0" eaLnBrk="1" latinLnBrk="0" hangingPunct="1">
        <a:spcBef>
          <a:spcPts val="300"/>
        </a:spcBef>
        <a:buClr>
          <a:schemeClr val="accent2"/>
        </a:buClr>
        <a:buFont typeface="Wingdings" pitchFamily="2" charset="2"/>
        <a:buChar char="§"/>
        <a:defRPr sz="1600" kern="1200">
          <a:solidFill>
            <a:schemeClr val="tx1"/>
          </a:solidFill>
          <a:latin typeface="+mn-lt"/>
          <a:ea typeface="+mn-ea"/>
          <a:cs typeface="+mn-cs"/>
        </a:defRPr>
      </a:lvl2pPr>
      <a:lvl3pPr marL="402336" indent="-164592" algn="l" defTabSz="914400" rtl="0" eaLnBrk="1" latinLnBrk="0" hangingPunct="1">
        <a:spcBef>
          <a:spcPts val="300"/>
        </a:spcBef>
        <a:buClr>
          <a:schemeClr val="accent2"/>
        </a:buClr>
        <a:buFont typeface="Wingdings" pitchFamily="2" charset="2"/>
        <a:buChar char="§"/>
        <a:defRPr sz="1600" kern="1200">
          <a:solidFill>
            <a:schemeClr val="tx1"/>
          </a:solidFill>
          <a:latin typeface="+mn-lt"/>
          <a:ea typeface="+mn-ea"/>
          <a:cs typeface="+mn-cs"/>
        </a:defRPr>
      </a:lvl3pPr>
      <a:lvl4pPr marL="630936" indent="-164592" algn="l" defTabSz="914400" rtl="0" eaLnBrk="1" latinLnBrk="0" hangingPunct="1">
        <a:spcBef>
          <a:spcPts val="300"/>
        </a:spcBef>
        <a:buClr>
          <a:schemeClr val="accent2"/>
        </a:buClr>
        <a:buFont typeface="Wingdings" pitchFamily="2" charset="2"/>
        <a:buChar char="§"/>
        <a:defRPr sz="1600" kern="1200">
          <a:solidFill>
            <a:schemeClr val="tx1"/>
          </a:solidFill>
          <a:latin typeface="+mn-lt"/>
          <a:ea typeface="+mn-ea"/>
          <a:cs typeface="+mn-cs"/>
        </a:defRPr>
      </a:lvl4pPr>
      <a:lvl5pPr marL="859536" indent="-173736" algn="l" defTabSz="914400" rtl="0" eaLnBrk="1" latinLnBrk="0" hangingPunct="1">
        <a:spcBef>
          <a:spcPts val="300"/>
        </a:spcBef>
        <a:buClr>
          <a:schemeClr val="accent2"/>
        </a:buClr>
        <a:buFont typeface="Wingdings" pitchFamily="2" charset="2"/>
        <a:buChar char="§"/>
        <a:defRPr sz="1600" kern="1200">
          <a:solidFill>
            <a:schemeClr val="tx1"/>
          </a:solidFill>
          <a:latin typeface="+mn-lt"/>
          <a:ea typeface="+mn-ea"/>
          <a:cs typeface="+mn-cs"/>
        </a:defRPr>
      </a:lvl5pPr>
      <a:lvl6pPr marL="1097280" indent="-173736"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6pPr>
      <a:lvl7pPr marL="1353312" indent="-164592"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7pPr>
      <a:lvl8pPr marL="1581912" indent="-164592"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8pPr>
      <a:lvl9pPr marL="1792224" indent="-164592"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94084" y="-1"/>
            <a:ext cx="8650705" cy="4704347"/>
          </a:xfrm>
        </p:spPr>
        <p:txBody>
          <a:bodyPr/>
          <a:lstStyle/>
          <a:p>
            <a:pPr algn="ctr"/>
            <a:r>
              <a:rPr lang="vi-VN" sz="4000" dirty="0">
                <a:solidFill>
                  <a:schemeClr val="tx1"/>
                </a:solidFill>
                <a:latin typeface="Times New Roman" panose="02020603050405020304" pitchFamily="18" charset="0"/>
                <a:cs typeface="Times New Roman" panose="02020603050405020304" pitchFamily="18" charset="0"/>
              </a:rPr>
              <a:t>ĐỒ ÁN MÔN HỌC</a:t>
            </a:r>
            <a:r>
              <a:rPr lang="en-US" sz="4000" dirty="0">
                <a:solidFill>
                  <a:schemeClr val="tx1"/>
                </a:solidFill>
                <a:latin typeface="Times New Roman" panose="02020603050405020304" pitchFamily="18" charset="0"/>
                <a:cs typeface="Times New Roman" panose="02020603050405020304" pitchFamily="18" charset="0"/>
              </a:rPr>
              <a:t/>
            </a:r>
            <a:br>
              <a:rPr lang="en-US" sz="4000" dirty="0">
                <a:solidFill>
                  <a:schemeClr val="tx1"/>
                </a:solidFill>
                <a:latin typeface="Times New Roman" panose="02020603050405020304" pitchFamily="18" charset="0"/>
                <a:cs typeface="Times New Roman" panose="02020603050405020304" pitchFamily="18" charset="0"/>
              </a:rPr>
            </a:br>
            <a:r>
              <a:rPr lang="vi-VN" sz="4000" dirty="0">
                <a:solidFill>
                  <a:schemeClr val="tx1"/>
                </a:solidFill>
                <a:latin typeface="Times New Roman" panose="02020603050405020304" pitchFamily="18" charset="0"/>
                <a:cs typeface="Times New Roman" panose="02020603050405020304" pitchFamily="18" charset="0"/>
              </a:rPr>
              <a:t>LẬP TRÌNH WI</a:t>
            </a:r>
            <a:r>
              <a:rPr lang="en-US" sz="4000" dirty="0" smtClean="0">
                <a:solidFill>
                  <a:schemeClr val="tx1"/>
                </a:solidFill>
                <a:latin typeface="Times New Roman" panose="02020603050405020304" pitchFamily="18" charset="0"/>
                <a:cs typeface="Times New Roman" panose="02020603050405020304" pitchFamily="18" charset="0"/>
              </a:rPr>
              <a:t>NDOWS</a:t>
            </a:r>
            <a:br>
              <a:rPr lang="en-US" sz="4000" dirty="0" smtClean="0">
                <a:solidFill>
                  <a:schemeClr val="tx1"/>
                </a:solidFill>
                <a:latin typeface="Times New Roman" panose="02020603050405020304" pitchFamily="18" charset="0"/>
                <a:cs typeface="Times New Roman" panose="02020603050405020304" pitchFamily="18" charset="0"/>
              </a:rPr>
            </a:br>
            <a:r>
              <a:rPr lang="vi-VN" sz="4000" dirty="0">
                <a:solidFill>
                  <a:schemeClr val="tx1"/>
                </a:solidFill>
                <a:latin typeface="Times New Roman" panose="02020603050405020304" pitchFamily="18" charset="0"/>
                <a:cs typeface="Times New Roman" panose="02020603050405020304" pitchFamily="18" charset="0"/>
              </a:rPr>
              <a:t>Đề tài</a:t>
            </a:r>
            <a:r>
              <a:rPr lang="en-US" sz="4000" dirty="0">
                <a:solidFill>
                  <a:schemeClr val="tx1"/>
                </a:solidFill>
                <a:latin typeface="Times New Roman" panose="02020603050405020304" pitchFamily="18" charset="0"/>
                <a:cs typeface="Times New Roman" panose="02020603050405020304" pitchFamily="18" charset="0"/>
              </a:rPr>
              <a:t/>
            </a:r>
            <a:br>
              <a:rPr lang="en-US" sz="4000" dirty="0">
                <a:solidFill>
                  <a:schemeClr val="tx1"/>
                </a:solidFill>
                <a:latin typeface="Times New Roman" panose="02020603050405020304" pitchFamily="18" charset="0"/>
                <a:cs typeface="Times New Roman" panose="02020603050405020304" pitchFamily="18" charset="0"/>
              </a:rPr>
            </a:br>
            <a:r>
              <a:rPr lang="vi-VN" sz="4000" dirty="0">
                <a:solidFill>
                  <a:schemeClr val="tx1"/>
                </a:solidFill>
                <a:latin typeface="Times New Roman" panose="02020603050405020304" pitchFamily="18" charset="0"/>
                <a:cs typeface="Times New Roman" panose="02020603050405020304" pitchFamily="18" charset="0"/>
              </a:rPr>
              <a:t>QUẢN LÝ SINH </a:t>
            </a:r>
            <a:r>
              <a:rPr lang="vi-VN" sz="4000" dirty="0" smtClean="0">
                <a:solidFill>
                  <a:schemeClr val="tx1"/>
                </a:solidFill>
                <a:latin typeface="Times New Roman" panose="02020603050405020304" pitchFamily="18" charset="0"/>
                <a:cs typeface="Times New Roman" panose="02020603050405020304" pitchFamily="18" charset="0"/>
              </a:rPr>
              <a:t>VIÊN</a:t>
            </a:r>
            <a:r>
              <a:rPr lang="en-US" sz="4000" dirty="0" smtClean="0">
                <a:solidFill>
                  <a:schemeClr val="tx1"/>
                </a:solidFill>
                <a:latin typeface="Times New Roman" panose="02020603050405020304" pitchFamily="18" charset="0"/>
                <a:cs typeface="Times New Roman" panose="02020603050405020304" pitchFamily="18" charset="0"/>
              </a:rPr>
              <a:t/>
            </a:r>
            <a:br>
              <a:rPr lang="en-US" sz="4000" dirty="0" smtClean="0">
                <a:solidFill>
                  <a:schemeClr val="tx1"/>
                </a:solidFill>
                <a:latin typeface="Times New Roman" panose="02020603050405020304" pitchFamily="18" charset="0"/>
                <a:cs typeface="Times New Roman" panose="02020603050405020304" pitchFamily="18" charset="0"/>
              </a:rPr>
            </a:br>
            <a:r>
              <a:rPr lang="en-US" sz="4000" dirty="0" smtClean="0">
                <a:solidFill>
                  <a:schemeClr val="tx1"/>
                </a:solidFill>
                <a:latin typeface="Times New Roman" panose="02020603050405020304" pitchFamily="18" charset="0"/>
                <a:cs typeface="Times New Roman" panose="02020603050405020304" pitchFamily="18" charset="0"/>
              </a:rPr>
              <a:t>											</a:t>
            </a:r>
            <a:r>
              <a:rPr lang="vi-VN" sz="2000" dirty="0">
                <a:solidFill>
                  <a:schemeClr val="tx1"/>
                </a:solidFill>
                <a:latin typeface="Times New Roman" panose="02020603050405020304" pitchFamily="18" charset="0"/>
                <a:cs typeface="Times New Roman" panose="02020603050405020304" pitchFamily="18" charset="0"/>
              </a:rPr>
              <a:t>GVHD:	NGUYỄN TẤN LỘC</a:t>
            </a:r>
            <a:r>
              <a:rPr lang="en-US" sz="4000" dirty="0"/>
              <a:t/>
            </a:r>
            <a:br>
              <a:rPr lang="en-US" sz="4000" dirty="0"/>
            </a:br>
            <a:r>
              <a:rPr lang="en-US" sz="4000" dirty="0">
                <a:solidFill>
                  <a:schemeClr val="tx1"/>
                </a:solidFill>
                <a:latin typeface="Times New Roman" panose="02020603050405020304" pitchFamily="18" charset="0"/>
                <a:cs typeface="Times New Roman" panose="02020603050405020304" pitchFamily="18" charset="0"/>
              </a:rPr>
              <a:t/>
            </a:r>
            <a:br>
              <a:rPr lang="en-US" sz="4000" dirty="0">
                <a:solidFill>
                  <a:schemeClr val="tx1"/>
                </a:solidFill>
                <a:latin typeface="Times New Roman" panose="02020603050405020304" pitchFamily="18" charset="0"/>
                <a:cs typeface="Times New Roman" panose="02020603050405020304" pitchFamily="18" charset="0"/>
              </a:rPr>
            </a:br>
            <a:endParaRPr lang="en-US" sz="4000" dirty="0">
              <a:solidFill>
                <a:schemeClr val="tx1"/>
              </a:solidFill>
              <a:latin typeface="Times New Roman" panose="02020603050405020304" pitchFamily="18" charset="0"/>
              <a:cs typeface="Times New Roman" panose="02020603050405020304" pitchFamily="18" charset="0"/>
            </a:endParaRPr>
          </a:p>
        </p:txBody>
      </p:sp>
      <p:sp>
        <p:nvSpPr>
          <p:cNvPr id="3" name="Subtitle 2"/>
          <p:cNvSpPr>
            <a:spLocks noGrp="1"/>
          </p:cNvSpPr>
          <p:nvPr>
            <p:ph type="subTitle" idx="1"/>
          </p:nvPr>
        </p:nvSpPr>
        <p:spPr>
          <a:xfrm>
            <a:off x="1314562" y="5482591"/>
            <a:ext cx="7766936" cy="1096899"/>
          </a:xfrm>
        </p:spPr>
        <p:txBody>
          <a:bodyPr/>
          <a:lstStyle/>
          <a:p>
            <a:endParaRPr lang="en-US" dirty="0"/>
          </a:p>
        </p:txBody>
      </p:sp>
    </p:spTree>
    <p:extLst>
      <p:ext uri="{BB962C8B-B14F-4D97-AF65-F5344CB8AC3E}">
        <p14:creationId xmlns:p14="http://schemas.microsoft.com/office/powerpoint/2010/main" val="1563437198"/>
      </p:ext>
    </p:extLst>
  </p:cSld>
  <p:clrMapOvr>
    <a:masterClrMapping/>
  </p:clrMapOvr>
  <p:transition spd="slow">
    <p:push dir="u"/>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1" algn="l" defTabSz="457200" rtl="0">
              <a:spcBef>
                <a:spcPct val="0"/>
              </a:spcBef>
            </a:pPr>
            <a:r>
              <a:rPr lang="en-US" b="1" i="1" dirty="0" err="1">
                <a:latin typeface="Times New Roman" panose="02020603050405020304" pitchFamily="18" charset="0"/>
                <a:cs typeface="Times New Roman" panose="02020603050405020304" pitchFamily="18" charset="0"/>
              </a:rPr>
              <a:t>Giao</a:t>
            </a:r>
            <a:r>
              <a:rPr lang="en-US" b="1" i="1" dirty="0">
                <a:latin typeface="Times New Roman" panose="02020603050405020304" pitchFamily="18" charset="0"/>
                <a:cs typeface="Times New Roman" panose="02020603050405020304" pitchFamily="18" charset="0"/>
              </a:rPr>
              <a:t> </a:t>
            </a:r>
            <a:r>
              <a:rPr lang="en-US" b="1" i="1" dirty="0" err="1">
                <a:latin typeface="Times New Roman" panose="02020603050405020304" pitchFamily="18" charset="0"/>
                <a:cs typeface="Times New Roman" panose="02020603050405020304" pitchFamily="18" charset="0"/>
              </a:rPr>
              <a:t>diện</a:t>
            </a:r>
            <a:r>
              <a:rPr lang="en-US" b="1" i="1" dirty="0">
                <a:latin typeface="Times New Roman" panose="02020603050405020304" pitchFamily="18" charset="0"/>
                <a:cs typeface="Times New Roman" panose="02020603050405020304" pitchFamily="18" charset="0"/>
              </a:rPr>
              <a:t> </a:t>
            </a:r>
            <a:r>
              <a:rPr lang="en-US" b="1" i="1" dirty="0" err="1" smtClean="0">
                <a:latin typeface="Times New Roman" panose="02020603050405020304" pitchFamily="18" charset="0"/>
                <a:cs typeface="Times New Roman" panose="02020603050405020304" pitchFamily="18" charset="0"/>
              </a:rPr>
              <a:t>Quản</a:t>
            </a:r>
            <a:r>
              <a:rPr lang="en-US" b="1" i="1" dirty="0" smtClean="0">
                <a:latin typeface="Times New Roman" panose="02020603050405020304" pitchFamily="18" charset="0"/>
                <a:cs typeface="Times New Roman" panose="02020603050405020304" pitchFamily="18" charset="0"/>
              </a:rPr>
              <a:t> </a:t>
            </a:r>
            <a:r>
              <a:rPr lang="en-US" b="1" i="1" dirty="0" err="1" smtClean="0">
                <a:latin typeface="Times New Roman" panose="02020603050405020304" pitchFamily="18" charset="0"/>
                <a:cs typeface="Times New Roman" panose="02020603050405020304" pitchFamily="18" charset="0"/>
              </a:rPr>
              <a:t>lý</a:t>
            </a:r>
            <a:r>
              <a:rPr lang="en-US" b="1" i="1" dirty="0" smtClean="0">
                <a:latin typeface="Times New Roman" panose="02020603050405020304" pitchFamily="18" charset="0"/>
                <a:cs typeface="Times New Roman" panose="02020603050405020304" pitchFamily="18" charset="0"/>
              </a:rPr>
              <a:t> </a:t>
            </a:r>
            <a:r>
              <a:rPr lang="en-US" b="1" i="1" dirty="0" err="1" smtClean="0">
                <a:latin typeface="Times New Roman" panose="02020603050405020304" pitchFamily="18" charset="0"/>
                <a:cs typeface="Times New Roman" panose="02020603050405020304" pitchFamily="18" charset="0"/>
              </a:rPr>
              <a:t>phụ</a:t>
            </a:r>
            <a:r>
              <a:rPr lang="en-US" b="1" i="1" dirty="0" smtClean="0">
                <a:latin typeface="Times New Roman" panose="02020603050405020304" pitchFamily="18" charset="0"/>
                <a:cs typeface="Times New Roman" panose="02020603050405020304" pitchFamily="18" charset="0"/>
              </a:rPr>
              <a:t> </a:t>
            </a:r>
            <a:r>
              <a:rPr lang="en-US" b="1" i="1" dirty="0" err="1" smtClean="0">
                <a:latin typeface="Times New Roman" panose="02020603050405020304" pitchFamily="18" charset="0"/>
                <a:cs typeface="Times New Roman" panose="02020603050405020304" pitchFamily="18" charset="0"/>
              </a:rPr>
              <a:t>tùng</a:t>
            </a:r>
            <a:r>
              <a:rPr lang="en-US" b="1" i="1" dirty="0" smtClean="0">
                <a:latin typeface="Times New Roman" panose="02020603050405020304" pitchFamily="18" charset="0"/>
                <a:cs typeface="Times New Roman" panose="02020603050405020304" pitchFamily="18" charset="0"/>
              </a:rPr>
              <a:t>.</a:t>
            </a:r>
            <a:r>
              <a:rPr lang="en-US" sz="1400" dirty="0"/>
              <a:t/>
            </a:r>
            <a:br>
              <a:rPr lang="en-US" sz="1400" dirty="0"/>
            </a:br>
            <a:endParaRPr lang="en-US" dirty="0"/>
          </a:p>
        </p:txBody>
      </p:sp>
      <p:pic>
        <p:nvPicPr>
          <p:cNvPr id="614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22637" y="1184744"/>
            <a:ext cx="9326879" cy="48572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92562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1" algn="l" defTabSz="457200" rtl="0">
              <a:spcBef>
                <a:spcPct val="0"/>
              </a:spcBef>
            </a:pPr>
            <a:r>
              <a:rPr lang="en-US" b="1" i="1" dirty="0" err="1">
                <a:latin typeface="Times New Roman" panose="02020603050405020304" pitchFamily="18" charset="0"/>
                <a:cs typeface="Times New Roman" panose="02020603050405020304" pitchFamily="18" charset="0"/>
              </a:rPr>
              <a:t>Giao</a:t>
            </a:r>
            <a:r>
              <a:rPr lang="en-US" b="1" i="1" dirty="0">
                <a:latin typeface="Times New Roman" panose="02020603050405020304" pitchFamily="18" charset="0"/>
                <a:cs typeface="Times New Roman" panose="02020603050405020304" pitchFamily="18" charset="0"/>
              </a:rPr>
              <a:t> </a:t>
            </a:r>
            <a:r>
              <a:rPr lang="en-US" b="1" i="1" dirty="0" err="1">
                <a:latin typeface="Times New Roman" panose="02020603050405020304" pitchFamily="18" charset="0"/>
                <a:cs typeface="Times New Roman" panose="02020603050405020304" pitchFamily="18" charset="0"/>
              </a:rPr>
              <a:t>diện</a:t>
            </a:r>
            <a:r>
              <a:rPr lang="en-US" b="1" i="1" dirty="0">
                <a:latin typeface="Times New Roman" panose="02020603050405020304" pitchFamily="18" charset="0"/>
                <a:cs typeface="Times New Roman" panose="02020603050405020304" pitchFamily="18" charset="0"/>
              </a:rPr>
              <a:t> </a:t>
            </a:r>
            <a:r>
              <a:rPr lang="en-US" b="1" i="1" dirty="0" err="1" smtClean="0">
                <a:latin typeface="Times New Roman" panose="02020603050405020304" pitchFamily="18" charset="0"/>
                <a:cs typeface="Times New Roman" panose="02020603050405020304" pitchFamily="18" charset="0"/>
              </a:rPr>
              <a:t>Bàn</a:t>
            </a:r>
            <a:r>
              <a:rPr lang="en-US" b="1" i="1" dirty="0" smtClean="0">
                <a:latin typeface="Times New Roman" panose="02020603050405020304" pitchFamily="18" charset="0"/>
                <a:cs typeface="Times New Roman" panose="02020603050405020304" pitchFamily="18" charset="0"/>
              </a:rPr>
              <a:t> </a:t>
            </a:r>
            <a:r>
              <a:rPr lang="en-US" b="1" i="1" dirty="0" err="1" smtClean="0">
                <a:latin typeface="Times New Roman" panose="02020603050405020304" pitchFamily="18" charset="0"/>
                <a:cs typeface="Times New Roman" panose="02020603050405020304" pitchFamily="18" charset="0"/>
              </a:rPr>
              <a:t>đợi</a:t>
            </a:r>
            <a:r>
              <a:rPr lang="en-US" b="1" i="1" dirty="0" smtClean="0">
                <a:latin typeface="Times New Roman" panose="02020603050405020304" pitchFamily="18" charset="0"/>
                <a:cs typeface="Times New Roman" panose="02020603050405020304" pitchFamily="18" charset="0"/>
              </a:rPr>
              <a:t>.</a:t>
            </a:r>
            <a:r>
              <a:rPr lang="en-US" sz="1400" dirty="0"/>
              <a:t/>
            </a:r>
            <a:br>
              <a:rPr lang="en-US" sz="1400" dirty="0"/>
            </a:br>
            <a:endParaRPr lang="en-US" dirty="0"/>
          </a:p>
        </p:txBody>
      </p:sp>
      <p:pic>
        <p:nvPicPr>
          <p:cNvPr id="717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48640" y="1224501"/>
            <a:ext cx="9024730" cy="525581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00264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1800" b="1" i="1" dirty="0" err="1">
                <a:solidFill>
                  <a:schemeClr val="tx1"/>
                </a:solidFill>
                <a:latin typeface="Times New Roman" panose="02020603050405020304" pitchFamily="18" charset="0"/>
                <a:cs typeface="Times New Roman" panose="02020603050405020304" pitchFamily="18" charset="0"/>
              </a:rPr>
              <a:t>Giao</a:t>
            </a:r>
            <a:r>
              <a:rPr lang="en-US" sz="1800" b="1" i="1" dirty="0">
                <a:solidFill>
                  <a:schemeClr val="tx1"/>
                </a:solidFill>
                <a:latin typeface="Times New Roman" panose="02020603050405020304" pitchFamily="18" charset="0"/>
                <a:cs typeface="Times New Roman" panose="02020603050405020304" pitchFamily="18" charset="0"/>
              </a:rPr>
              <a:t> </a:t>
            </a:r>
            <a:r>
              <a:rPr lang="en-US" sz="1800" b="1" i="1" dirty="0" err="1">
                <a:solidFill>
                  <a:schemeClr val="tx1"/>
                </a:solidFill>
                <a:latin typeface="Times New Roman" panose="02020603050405020304" pitchFamily="18" charset="0"/>
                <a:cs typeface="Times New Roman" panose="02020603050405020304" pitchFamily="18" charset="0"/>
              </a:rPr>
              <a:t>diện</a:t>
            </a:r>
            <a:r>
              <a:rPr lang="en-US" sz="1800" b="1" i="1" dirty="0">
                <a:solidFill>
                  <a:schemeClr val="tx1"/>
                </a:solidFill>
                <a:latin typeface="Times New Roman" panose="02020603050405020304" pitchFamily="18" charset="0"/>
                <a:cs typeface="Times New Roman" panose="02020603050405020304" pitchFamily="18" charset="0"/>
              </a:rPr>
              <a:t> </a:t>
            </a:r>
            <a:r>
              <a:rPr lang="en-US" sz="1800" b="1" i="1" dirty="0" smtClean="0">
                <a:solidFill>
                  <a:schemeClr val="tx1"/>
                </a:solidFill>
                <a:latin typeface="Times New Roman" panose="02020603050405020304" pitchFamily="18" charset="0"/>
                <a:cs typeface="Times New Roman" panose="02020603050405020304" pitchFamily="18" charset="0"/>
              </a:rPr>
              <a:t>chi </a:t>
            </a:r>
            <a:r>
              <a:rPr lang="en-US" sz="1800" b="1" i="1" dirty="0" err="1" smtClean="0">
                <a:solidFill>
                  <a:schemeClr val="tx1"/>
                </a:solidFill>
                <a:latin typeface="Times New Roman" panose="02020603050405020304" pitchFamily="18" charset="0"/>
                <a:cs typeface="Times New Roman" panose="02020603050405020304" pitchFamily="18" charset="0"/>
              </a:rPr>
              <a:t>tiết</a:t>
            </a:r>
            <a:r>
              <a:rPr lang="en-US" sz="1800" b="1" i="1" dirty="0" smtClean="0">
                <a:solidFill>
                  <a:schemeClr val="tx1"/>
                </a:solidFill>
                <a:latin typeface="Times New Roman" panose="02020603050405020304" pitchFamily="18" charset="0"/>
                <a:cs typeface="Times New Roman" panose="02020603050405020304" pitchFamily="18" charset="0"/>
              </a:rPr>
              <a:t> </a:t>
            </a:r>
            <a:r>
              <a:rPr lang="en-US" sz="1800" b="1" i="1" dirty="0" err="1" smtClean="0">
                <a:solidFill>
                  <a:schemeClr val="tx1"/>
                </a:solidFill>
                <a:latin typeface="Times New Roman" panose="02020603050405020304" pitchFamily="18" charset="0"/>
                <a:cs typeface="Times New Roman" panose="02020603050405020304" pitchFamily="18" charset="0"/>
              </a:rPr>
              <a:t>hóa</a:t>
            </a:r>
            <a:r>
              <a:rPr lang="en-US" sz="1800" b="1" i="1" dirty="0" smtClean="0">
                <a:solidFill>
                  <a:schemeClr val="tx1"/>
                </a:solidFill>
                <a:latin typeface="Times New Roman" panose="02020603050405020304" pitchFamily="18" charset="0"/>
                <a:cs typeface="Times New Roman" panose="02020603050405020304" pitchFamily="18" charset="0"/>
              </a:rPr>
              <a:t> </a:t>
            </a:r>
            <a:r>
              <a:rPr lang="en-US" sz="1800" b="1" i="1" dirty="0" err="1" smtClean="0">
                <a:solidFill>
                  <a:schemeClr val="tx1"/>
                </a:solidFill>
                <a:latin typeface="Times New Roman" panose="02020603050405020304" pitchFamily="18" charset="0"/>
                <a:cs typeface="Times New Roman" panose="02020603050405020304" pitchFamily="18" charset="0"/>
              </a:rPr>
              <a:t>đơn</a:t>
            </a:r>
            <a:endParaRPr lang="en-US" sz="1800" dirty="0">
              <a:solidFill>
                <a:schemeClr val="tx1"/>
              </a:solidFill>
              <a:latin typeface="Times New Roman" panose="02020603050405020304" pitchFamily="18" charset="0"/>
              <a:cs typeface="Times New Roman" panose="02020603050405020304" pitchFamily="18" charset="0"/>
            </a:endParaRPr>
          </a:p>
        </p:txBody>
      </p:sp>
      <p:pic>
        <p:nvPicPr>
          <p:cNvPr id="819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32737" y="962108"/>
            <a:ext cx="9223513" cy="56851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45963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1800" dirty="0" err="1" smtClean="0">
                <a:solidFill>
                  <a:schemeClr val="tx1"/>
                </a:solidFill>
                <a:latin typeface="Times New Roman" panose="02020603050405020304" pitchFamily="18" charset="0"/>
                <a:cs typeface="Times New Roman" panose="02020603050405020304" pitchFamily="18" charset="0"/>
              </a:rPr>
              <a:t>Giao</a:t>
            </a:r>
            <a:r>
              <a:rPr lang="en-US" sz="1800" dirty="0" smtClean="0">
                <a:solidFill>
                  <a:schemeClr val="tx1"/>
                </a:solidFill>
                <a:latin typeface="Times New Roman" panose="02020603050405020304" pitchFamily="18" charset="0"/>
                <a:cs typeface="Times New Roman" panose="02020603050405020304" pitchFamily="18" charset="0"/>
              </a:rPr>
              <a:t> </a:t>
            </a:r>
            <a:r>
              <a:rPr lang="en-US" sz="1800" dirty="0" err="1" smtClean="0">
                <a:solidFill>
                  <a:schemeClr val="tx1"/>
                </a:solidFill>
                <a:latin typeface="Times New Roman" panose="02020603050405020304" pitchFamily="18" charset="0"/>
                <a:cs typeface="Times New Roman" panose="02020603050405020304" pitchFamily="18" charset="0"/>
              </a:rPr>
              <a:t>diện</a:t>
            </a:r>
            <a:r>
              <a:rPr lang="en-US" sz="1800" dirty="0" smtClean="0">
                <a:solidFill>
                  <a:schemeClr val="tx1"/>
                </a:solidFill>
                <a:latin typeface="Times New Roman" panose="02020603050405020304" pitchFamily="18" charset="0"/>
                <a:cs typeface="Times New Roman" panose="02020603050405020304" pitchFamily="18" charset="0"/>
              </a:rPr>
              <a:t> </a:t>
            </a:r>
            <a:r>
              <a:rPr lang="en-US" sz="1800" dirty="0" err="1" smtClean="0">
                <a:solidFill>
                  <a:schemeClr val="tx1"/>
                </a:solidFill>
                <a:latin typeface="Times New Roman" panose="02020603050405020304" pitchFamily="18" charset="0"/>
                <a:cs typeface="Times New Roman" panose="02020603050405020304" pitchFamily="18" charset="0"/>
              </a:rPr>
              <a:t>đăng</a:t>
            </a:r>
            <a:r>
              <a:rPr lang="en-US" sz="1800" dirty="0" smtClean="0">
                <a:solidFill>
                  <a:schemeClr val="tx1"/>
                </a:solidFill>
                <a:latin typeface="Times New Roman" panose="02020603050405020304" pitchFamily="18" charset="0"/>
                <a:cs typeface="Times New Roman" panose="02020603050405020304" pitchFamily="18" charset="0"/>
              </a:rPr>
              <a:t> </a:t>
            </a:r>
            <a:r>
              <a:rPr lang="en-US" sz="1800" dirty="0" err="1" smtClean="0">
                <a:solidFill>
                  <a:schemeClr val="tx1"/>
                </a:solidFill>
                <a:latin typeface="Times New Roman" panose="02020603050405020304" pitchFamily="18" charset="0"/>
                <a:cs typeface="Times New Roman" panose="02020603050405020304" pitchFamily="18" charset="0"/>
              </a:rPr>
              <a:t>nhập</a:t>
            </a:r>
            <a:endParaRPr lang="en-US" sz="1800" dirty="0">
              <a:solidFill>
                <a:schemeClr val="tx1"/>
              </a:solidFill>
              <a:latin typeface="Times New Roman" panose="02020603050405020304" pitchFamily="18" charset="0"/>
              <a:cs typeface="Times New Roman" panose="02020603050405020304" pitchFamily="18" charset="0"/>
            </a:endParaRPr>
          </a:p>
        </p:txBody>
      </p:sp>
      <p:pic>
        <p:nvPicPr>
          <p:cNvPr id="921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4812009" y="1100138"/>
            <a:ext cx="2598145" cy="35798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9053673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2000" dirty="0">
                <a:solidFill>
                  <a:schemeClr val="tx1"/>
                </a:solidFill>
                <a:latin typeface="Times New Roman" panose="02020603050405020304" pitchFamily="18" charset="0"/>
                <a:cs typeface="Times New Roman" panose="02020603050405020304" pitchFamily="18" charset="0"/>
              </a:rPr>
              <a:t/>
            </a:r>
            <a:br>
              <a:rPr lang="en-US" sz="2000" dirty="0">
                <a:solidFill>
                  <a:schemeClr val="tx1"/>
                </a:solidFill>
                <a:latin typeface="Times New Roman" panose="02020603050405020304" pitchFamily="18" charset="0"/>
                <a:cs typeface="Times New Roman" panose="02020603050405020304" pitchFamily="18" charset="0"/>
              </a:rPr>
            </a:br>
            <a:r>
              <a:rPr lang="vi-VN" sz="2000" dirty="0">
                <a:solidFill>
                  <a:schemeClr val="tx1"/>
                </a:solidFill>
                <a:latin typeface="Times New Roman" panose="02020603050405020304" pitchFamily="18" charset="0"/>
                <a:cs typeface="Times New Roman" panose="02020603050405020304" pitchFamily="18" charset="0"/>
              </a:rPr>
              <a:t>	</a:t>
            </a:r>
            <a:r>
              <a:rPr lang="en-US" sz="2000" dirty="0">
                <a:solidFill>
                  <a:schemeClr val="tx1"/>
                </a:solidFill>
                <a:latin typeface="Times New Roman" panose="02020603050405020304" pitchFamily="18" charset="0"/>
                <a:cs typeface="Times New Roman" panose="02020603050405020304" pitchFamily="18" charset="0"/>
              </a:rPr>
              <a:t/>
            </a:r>
            <a:br>
              <a:rPr lang="en-US" sz="2000" dirty="0">
                <a:solidFill>
                  <a:schemeClr val="tx1"/>
                </a:solidFill>
                <a:latin typeface="Times New Roman" panose="02020603050405020304" pitchFamily="18" charset="0"/>
                <a:cs typeface="Times New Roman" panose="02020603050405020304" pitchFamily="18" charset="0"/>
              </a:rPr>
            </a:br>
            <a:endParaRPr lang="en-US" sz="2000" dirty="0">
              <a:solidFill>
                <a:schemeClr val="tx1"/>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normAutofit/>
          </a:bodyPr>
          <a:lstStyle/>
          <a:p>
            <a:r>
              <a:rPr lang="vi-VN" sz="1800" dirty="0">
                <a:latin typeface="Times New Roman" panose="02020603050405020304" pitchFamily="18" charset="0"/>
                <a:cs typeface="Times New Roman" panose="02020603050405020304" pitchFamily="18" charset="0"/>
              </a:rPr>
              <a:t>SVTH:	</a:t>
            </a:r>
            <a:r>
              <a:rPr lang="en-US" sz="1800" dirty="0">
                <a:latin typeface="Times New Roman" panose="02020603050405020304" pitchFamily="18" charset="0"/>
                <a:cs typeface="Times New Roman" panose="02020603050405020304" pitchFamily="18" charset="0"/>
              </a:rPr>
              <a:t>ĐÀO XUÂN HOÀNG</a:t>
            </a:r>
            <a:r>
              <a:rPr lang="vi-VN" sz="1800" dirty="0">
                <a:latin typeface="Times New Roman" panose="02020603050405020304" pitchFamily="18" charset="0"/>
                <a:cs typeface="Times New Roman" panose="02020603050405020304" pitchFamily="18" charset="0"/>
              </a:rPr>
              <a:t>	     Mã SV: 1724801030</a:t>
            </a:r>
            <a:r>
              <a:rPr lang="en-US" sz="1800" dirty="0">
                <a:latin typeface="Times New Roman" panose="02020603050405020304" pitchFamily="18" charset="0"/>
                <a:cs typeface="Times New Roman" panose="02020603050405020304" pitchFamily="18" charset="0"/>
              </a:rPr>
              <a:t>188</a:t>
            </a:r>
            <a:br>
              <a:rPr lang="en-US" sz="1800" dirty="0">
                <a:latin typeface="Times New Roman" panose="02020603050405020304" pitchFamily="18" charset="0"/>
                <a:cs typeface="Times New Roman" panose="02020603050405020304" pitchFamily="18" charset="0"/>
              </a:rPr>
            </a:br>
            <a:r>
              <a:rPr lang="en-US" sz="1800" dirty="0" smtClean="0">
                <a:latin typeface="Times New Roman" panose="02020603050405020304" pitchFamily="18" charset="0"/>
                <a:cs typeface="Times New Roman" panose="02020603050405020304" pitchFamily="18" charset="0"/>
              </a:rPr>
              <a:t>	NGUYỄN QUỐC ANH </a:t>
            </a:r>
            <a:r>
              <a:rPr lang="en-US" sz="1800" dirty="0">
                <a:latin typeface="Times New Roman" panose="02020603050405020304" pitchFamily="18" charset="0"/>
                <a:cs typeface="Times New Roman" panose="02020603050405020304" pitchFamily="18" charset="0"/>
              </a:rPr>
              <a:t>	     </a:t>
            </a:r>
            <a:r>
              <a:rPr lang="vi-VN" sz="1800" dirty="0">
                <a:latin typeface="Times New Roman" panose="02020603050405020304" pitchFamily="18" charset="0"/>
                <a:cs typeface="Times New Roman" panose="02020603050405020304" pitchFamily="18" charset="0"/>
              </a:rPr>
              <a:t>Mã SV: 1724801030</a:t>
            </a:r>
            <a:r>
              <a:rPr lang="en-US" sz="1800" dirty="0" smtClean="0">
                <a:latin typeface="Times New Roman" panose="02020603050405020304" pitchFamily="18" charset="0"/>
                <a:cs typeface="Times New Roman" panose="02020603050405020304" pitchFamily="18" charset="0"/>
              </a:rPr>
              <a:t>191</a:t>
            </a:r>
          </a:p>
          <a:p>
            <a:r>
              <a:rPr lang="vi-VN" sz="1800" dirty="0" smtClean="0">
                <a:latin typeface="Times New Roman" panose="02020603050405020304" pitchFamily="18" charset="0"/>
                <a:cs typeface="Times New Roman" panose="02020603050405020304" pitchFamily="18" charset="0"/>
              </a:rPr>
              <a:t>Lớp</a:t>
            </a:r>
            <a:r>
              <a:rPr lang="vi-VN" sz="1800" dirty="0">
                <a:latin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cs typeface="Times New Roman" panose="02020603050405020304" pitchFamily="18" charset="0"/>
              </a:rPr>
              <a:t>D17PM02</a:t>
            </a:r>
            <a:endParaRPr lang="en-US"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1392145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1800" dirty="0" err="1" smtClean="0">
                <a:latin typeface="Times New Roman" panose="02020603050405020304" pitchFamily="18" charset="0"/>
                <a:cs typeface="Times New Roman" panose="02020603050405020304" pitchFamily="18" charset="0"/>
              </a:rPr>
              <a:t>Lời</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mở</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đầu</a:t>
            </a:r>
            <a:endParaRPr lang="en-US" sz="18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lstStyle/>
          <a:p>
            <a:r>
              <a:rPr lang="vi-VN" sz="1800" b="0" dirty="0">
                <a:latin typeface="Times New Roman" panose="02020603050405020304" pitchFamily="18" charset="0"/>
                <a:cs typeface="Times New Roman" panose="02020603050405020304" pitchFamily="18" charset="0"/>
              </a:rPr>
              <a:t>Phương tiện đi lại là một nhu cầu tất yếu của nền kinh tế hiện đại.</a:t>
            </a:r>
            <a:endParaRPr lang="en-US" sz="1800" b="0" dirty="0">
              <a:latin typeface="Times New Roman" panose="02020603050405020304" pitchFamily="18" charset="0"/>
              <a:cs typeface="Times New Roman" panose="02020603050405020304" pitchFamily="18" charset="0"/>
            </a:endParaRPr>
          </a:p>
          <a:p>
            <a:r>
              <a:rPr lang="vi-VN" sz="1800" b="0" dirty="0">
                <a:latin typeface="Times New Roman" panose="02020603050405020304" pitchFamily="18" charset="0"/>
                <a:cs typeface="Times New Roman" panose="02020603050405020304" pitchFamily="18" charset="0"/>
              </a:rPr>
              <a:t>Trong đó phương tiện xe máy được sử dụng  nhiều nhất đối với nước Viêt Nam ta. Với nhu cầu đó ngày càng nhiều công ty, cua hàng  bán xe máy ra đời nhằm cung cấp nhu cầu Phuong tien đi lại cho con người. Các phần mềm quản lí ra  đời đã góp phần quan trong va to lớn trong việc thuc đẩy kinh doanh phát triển nhanh chóng ,các công ty của hàng quan lí bán hàng dẽ dàng ,thuận lợi  và nhanh chóng hơn. Tiết kiệm nhiều thời gian cho người mua lẫn người bán.vì thế các  phần mềm quản lí bán xe máy ngày càng đươc xây dựng nhiều hơn.</a:t>
            </a:r>
            <a:endParaRPr lang="en-US" sz="1800" b="0" dirty="0">
              <a:latin typeface="Times New Roman" panose="02020603050405020304" pitchFamily="18" charset="0"/>
              <a:cs typeface="Times New Roman" panose="02020603050405020304" pitchFamily="18" charset="0"/>
            </a:endParaRPr>
          </a:p>
          <a:p>
            <a:r>
              <a:rPr lang="vi-VN" sz="1800" b="0" dirty="0">
                <a:latin typeface="Times New Roman" panose="02020603050405020304" pitchFamily="18" charset="0"/>
                <a:cs typeface="Times New Roman" panose="02020603050405020304" pitchFamily="18" charset="0"/>
              </a:rPr>
              <a:t>-  Với mong muốn xây dựng một hệ thống quản lí bán xe máy tiện lợi và giúp người dung dễ sử dụng nhất. Em đã thực hiện đề tài “Xây  dựng phần mềm quản lí của hàng bán xe máy. Em tin rằng đây là một đề tại rất hay và có thể giúp  ích cho  nhiều  cửa hàng xe máy.</a:t>
            </a:r>
            <a:endParaRPr lang="en-US" sz="1800" b="0" dirty="0">
              <a:latin typeface="Times New Roman" panose="02020603050405020304" pitchFamily="18" charset="0"/>
              <a:cs typeface="Times New Roman" panose="02020603050405020304" pitchFamily="18" charset="0"/>
            </a:endParaRPr>
          </a:p>
          <a:p>
            <a:endParaRPr lang="en-US" dirty="0"/>
          </a:p>
        </p:txBody>
      </p:sp>
    </p:spTree>
    <p:extLst>
      <p:ext uri="{BB962C8B-B14F-4D97-AF65-F5344CB8AC3E}">
        <p14:creationId xmlns:p14="http://schemas.microsoft.com/office/powerpoint/2010/main" val="220622177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r>
              <a:rPr lang="vi-VN" sz="1800" dirty="0">
                <a:latin typeface="Times New Roman" panose="02020603050405020304" pitchFamily="18" charset="0"/>
                <a:cs typeface="Times New Roman" panose="02020603050405020304" pitchFamily="18" charset="0"/>
              </a:rPr>
              <a:t>2.Mục đích của đề tài.</a:t>
            </a:r>
            <a:endParaRPr lang="en-US" sz="1800" dirty="0">
              <a:latin typeface="Times New Roman" panose="02020603050405020304" pitchFamily="18" charset="0"/>
              <a:cs typeface="Times New Roman" panose="02020603050405020304" pitchFamily="18" charset="0"/>
            </a:endParaRPr>
          </a:p>
          <a:p>
            <a:r>
              <a:rPr lang="vi-VN" sz="1800" b="0" dirty="0">
                <a:latin typeface="Times New Roman" panose="02020603050405020304" pitchFamily="18" charset="0"/>
                <a:cs typeface="Times New Roman" panose="02020603050405020304" pitchFamily="18" charset="0"/>
              </a:rPr>
              <a:t>-   Dựa vào những kiến thức đã học từ môn học </a:t>
            </a:r>
            <a:r>
              <a:rPr lang="en-US" sz="1800" b="0" dirty="0" err="1" smtClean="0">
                <a:latin typeface="Times New Roman" panose="02020603050405020304" pitchFamily="18" charset="0"/>
                <a:cs typeface="Times New Roman" panose="02020603050405020304" pitchFamily="18" charset="0"/>
              </a:rPr>
              <a:t>Lập</a:t>
            </a:r>
            <a:r>
              <a:rPr lang="en-US" sz="1800" b="0" dirty="0" smtClean="0">
                <a:latin typeface="Times New Roman" panose="02020603050405020304" pitchFamily="18" charset="0"/>
                <a:cs typeface="Times New Roman" panose="02020603050405020304" pitchFamily="18" charset="0"/>
              </a:rPr>
              <a:t> </a:t>
            </a:r>
            <a:r>
              <a:rPr lang="en-US" sz="1800" b="0" dirty="0" err="1" smtClean="0">
                <a:latin typeface="Times New Roman" panose="02020603050405020304" pitchFamily="18" charset="0"/>
                <a:cs typeface="Times New Roman" panose="02020603050405020304" pitchFamily="18" charset="0"/>
              </a:rPr>
              <a:t>trình</a:t>
            </a:r>
            <a:r>
              <a:rPr lang="en-US" sz="1800" b="0" dirty="0" smtClean="0">
                <a:latin typeface="Times New Roman" panose="02020603050405020304" pitchFamily="18" charset="0"/>
                <a:cs typeface="Times New Roman" panose="02020603050405020304" pitchFamily="18" charset="0"/>
              </a:rPr>
              <a:t> </a:t>
            </a:r>
            <a:r>
              <a:rPr lang="en-US" sz="1800" b="0" dirty="0" err="1" smtClean="0">
                <a:latin typeface="Times New Roman" panose="02020603050405020304" pitchFamily="18" charset="0"/>
                <a:cs typeface="Times New Roman" panose="02020603050405020304" pitchFamily="18" charset="0"/>
              </a:rPr>
              <a:t>windown</a:t>
            </a:r>
            <a:r>
              <a:rPr lang="vi-VN" sz="1800" b="0" dirty="0" smtClean="0">
                <a:latin typeface="Times New Roman" panose="02020603050405020304" pitchFamily="18" charset="0"/>
                <a:cs typeface="Times New Roman" panose="02020603050405020304" pitchFamily="18" charset="0"/>
              </a:rPr>
              <a:t>, </a:t>
            </a:r>
            <a:r>
              <a:rPr lang="vi-VN" sz="1800" b="0" dirty="0">
                <a:latin typeface="Times New Roman" panose="02020603050405020304" pitchFamily="18" charset="0"/>
                <a:cs typeface="Times New Roman" panose="02020603050405020304" pitchFamily="18" charset="0"/>
              </a:rPr>
              <a:t>đồ án sẽ </a:t>
            </a:r>
            <a:r>
              <a:rPr lang="en-US" sz="1800" b="0" dirty="0" err="1" smtClean="0">
                <a:latin typeface="Times New Roman" panose="02020603050405020304" pitchFamily="18" charset="0"/>
                <a:cs typeface="Times New Roman" panose="02020603050405020304" pitchFamily="18" charset="0"/>
              </a:rPr>
              <a:t>xây</a:t>
            </a:r>
            <a:r>
              <a:rPr lang="en-US" sz="1800" b="0" dirty="0" smtClean="0">
                <a:latin typeface="Times New Roman" panose="02020603050405020304" pitchFamily="18" charset="0"/>
                <a:cs typeface="Times New Roman" panose="02020603050405020304" pitchFamily="18" charset="0"/>
              </a:rPr>
              <a:t> </a:t>
            </a:r>
            <a:r>
              <a:rPr lang="en-US" sz="1800" b="0" dirty="0" err="1" smtClean="0">
                <a:latin typeface="Times New Roman" panose="02020603050405020304" pitchFamily="18" charset="0"/>
                <a:cs typeface="Times New Roman" panose="02020603050405020304" pitchFamily="18" charset="0"/>
              </a:rPr>
              <a:t>dựng</a:t>
            </a:r>
            <a:r>
              <a:rPr lang="en-US" sz="1800" b="0" dirty="0" smtClean="0">
                <a:latin typeface="Times New Roman" panose="02020603050405020304" pitchFamily="18" charset="0"/>
                <a:cs typeface="Times New Roman" panose="02020603050405020304" pitchFamily="18" charset="0"/>
              </a:rPr>
              <a:t> </a:t>
            </a:r>
            <a:r>
              <a:rPr lang="vi-VN" sz="1800" b="0" dirty="0" smtClean="0">
                <a:latin typeface="Times New Roman" panose="02020603050405020304" pitchFamily="18" charset="0"/>
                <a:cs typeface="Times New Roman" panose="02020603050405020304" pitchFamily="18" charset="0"/>
              </a:rPr>
              <a:t>hệ </a:t>
            </a:r>
            <a:r>
              <a:rPr lang="vi-VN" sz="1800" b="0" dirty="0">
                <a:latin typeface="Times New Roman" panose="02020603050405020304" pitchFamily="18" charset="0"/>
                <a:cs typeface="Times New Roman" panose="02020603050405020304" pitchFamily="18" charset="0"/>
              </a:rPr>
              <a:t>thống quản lí phần mềm bán xe máy  nhằm mục đích tạo một hệ thống quản lý bán xe máy cho cửa hàng với các chức năng:</a:t>
            </a:r>
            <a:endParaRPr lang="en-US" sz="1800" b="0" dirty="0">
              <a:latin typeface="Times New Roman" panose="02020603050405020304" pitchFamily="18" charset="0"/>
              <a:cs typeface="Times New Roman" panose="02020603050405020304" pitchFamily="18" charset="0"/>
            </a:endParaRPr>
          </a:p>
          <a:p>
            <a:r>
              <a:rPr lang="vi-VN" sz="1800" b="0" dirty="0">
                <a:latin typeface="Times New Roman" panose="02020603050405020304" pitchFamily="18" charset="0"/>
                <a:cs typeface="Times New Roman" panose="02020603050405020304" pitchFamily="18" charset="0"/>
              </a:rPr>
              <a:t>                  + Quản lí khách hàng</a:t>
            </a:r>
            <a:endParaRPr lang="en-US" sz="1800" b="0" dirty="0">
              <a:latin typeface="Times New Roman" panose="02020603050405020304" pitchFamily="18" charset="0"/>
              <a:cs typeface="Times New Roman" panose="02020603050405020304" pitchFamily="18" charset="0"/>
            </a:endParaRPr>
          </a:p>
          <a:p>
            <a:r>
              <a:rPr lang="vi-VN" sz="1800" b="0" dirty="0">
                <a:latin typeface="Times New Roman" panose="02020603050405020304" pitchFamily="18" charset="0"/>
                <a:cs typeface="Times New Roman" panose="02020603050405020304" pitchFamily="18" charset="0"/>
              </a:rPr>
              <a:t>                 + Quản lí xe máy</a:t>
            </a:r>
            <a:endParaRPr lang="en-US" sz="1800" b="0" dirty="0">
              <a:latin typeface="Times New Roman" panose="02020603050405020304" pitchFamily="18" charset="0"/>
              <a:cs typeface="Times New Roman" panose="02020603050405020304" pitchFamily="18" charset="0"/>
            </a:endParaRPr>
          </a:p>
          <a:p>
            <a:r>
              <a:rPr lang="vi-VN" sz="1800" b="0" dirty="0">
                <a:latin typeface="Times New Roman" panose="02020603050405020304" pitchFamily="18" charset="0"/>
                <a:cs typeface="Times New Roman" panose="02020603050405020304" pitchFamily="18" charset="0"/>
              </a:rPr>
              <a:t>                 + Quản lí phụ tùng</a:t>
            </a:r>
            <a:endParaRPr lang="en-US" sz="1800" b="0" dirty="0">
              <a:latin typeface="Times New Roman" panose="02020603050405020304" pitchFamily="18" charset="0"/>
              <a:cs typeface="Times New Roman" panose="02020603050405020304" pitchFamily="18" charset="0"/>
            </a:endParaRPr>
          </a:p>
          <a:p>
            <a:r>
              <a:rPr lang="vi-VN" sz="1800" b="0" dirty="0">
                <a:latin typeface="Times New Roman" panose="02020603050405020304" pitchFamily="18" charset="0"/>
                <a:cs typeface="Times New Roman" panose="02020603050405020304" pitchFamily="18" charset="0"/>
              </a:rPr>
              <a:t>                 + Quản lí hóa </a:t>
            </a:r>
            <a:r>
              <a:rPr lang="vi-VN" sz="1800" b="0" dirty="0" smtClean="0">
                <a:latin typeface="Times New Roman" panose="02020603050405020304" pitchFamily="18" charset="0"/>
                <a:cs typeface="Times New Roman" panose="02020603050405020304" pitchFamily="18" charset="0"/>
              </a:rPr>
              <a:t>đơn </a:t>
            </a:r>
            <a:endParaRPr lang="en-US" sz="1800" b="0" dirty="0">
              <a:latin typeface="Times New Roman" panose="02020603050405020304" pitchFamily="18" charset="0"/>
              <a:cs typeface="Times New Roman" panose="02020603050405020304" pitchFamily="18" charset="0"/>
            </a:endParaRPr>
          </a:p>
          <a:p>
            <a:endParaRPr lang="en-US" sz="1800" b="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1784583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1" algn="l" defTabSz="457200" rtl="0">
              <a:spcBef>
                <a:spcPct val="0"/>
              </a:spcBef>
            </a:pPr>
            <a:r>
              <a:rPr lang="en-US" b="1" i="1" dirty="0" err="1">
                <a:latin typeface="Times New Roman" panose="02020603050405020304" pitchFamily="18" charset="0"/>
                <a:cs typeface="Times New Roman" panose="02020603050405020304" pitchFamily="18" charset="0"/>
              </a:rPr>
              <a:t>Giao</a:t>
            </a:r>
            <a:r>
              <a:rPr lang="en-US" b="1" i="1" dirty="0">
                <a:latin typeface="Times New Roman" panose="02020603050405020304" pitchFamily="18" charset="0"/>
                <a:cs typeface="Times New Roman" panose="02020603050405020304" pitchFamily="18" charset="0"/>
              </a:rPr>
              <a:t> </a:t>
            </a:r>
            <a:r>
              <a:rPr lang="en-US" b="1" i="1" dirty="0" err="1">
                <a:latin typeface="Times New Roman" panose="02020603050405020304" pitchFamily="18" charset="0"/>
                <a:cs typeface="Times New Roman" panose="02020603050405020304" pitchFamily="18" charset="0"/>
              </a:rPr>
              <a:t>diện</a:t>
            </a:r>
            <a:r>
              <a:rPr lang="en-US" b="1" i="1" dirty="0">
                <a:latin typeface="Times New Roman" panose="02020603050405020304" pitchFamily="18" charset="0"/>
                <a:cs typeface="Times New Roman" panose="02020603050405020304" pitchFamily="18" charset="0"/>
              </a:rPr>
              <a:t> </a:t>
            </a:r>
            <a:r>
              <a:rPr lang="en-US" b="1" i="1" dirty="0" err="1">
                <a:latin typeface="Times New Roman" panose="02020603050405020304" pitchFamily="18" charset="0"/>
                <a:cs typeface="Times New Roman" panose="02020603050405020304" pitchFamily="18" charset="0"/>
              </a:rPr>
              <a:t>chính</a:t>
            </a:r>
            <a:r>
              <a:rPr lang="en-US" b="1" i="1" dirty="0">
                <a:latin typeface="Times New Roman" panose="02020603050405020304" pitchFamily="18" charset="0"/>
                <a:cs typeface="Times New Roman" panose="02020603050405020304" pitchFamily="18" charset="0"/>
              </a:rPr>
              <a:t> (</a:t>
            </a:r>
            <a:r>
              <a:rPr lang="en-US" b="1" i="1" dirty="0" err="1">
                <a:latin typeface="Times New Roman" panose="02020603050405020304" pitchFamily="18" charset="0"/>
                <a:cs typeface="Times New Roman" panose="02020603050405020304" pitchFamily="18" charset="0"/>
              </a:rPr>
              <a:t>Trang</a:t>
            </a:r>
            <a:r>
              <a:rPr lang="en-US" b="1" i="1" dirty="0">
                <a:latin typeface="Times New Roman" panose="02020603050405020304" pitchFamily="18" charset="0"/>
                <a:cs typeface="Times New Roman" panose="02020603050405020304" pitchFamily="18" charset="0"/>
              </a:rPr>
              <a:t> </a:t>
            </a:r>
            <a:r>
              <a:rPr lang="en-US" b="1" i="1" dirty="0" err="1">
                <a:latin typeface="Times New Roman" panose="02020603050405020304" pitchFamily="18" charset="0"/>
                <a:cs typeface="Times New Roman" panose="02020603050405020304" pitchFamily="18" charset="0"/>
              </a:rPr>
              <a:t>chủ</a:t>
            </a:r>
            <a:r>
              <a:rPr lang="en-US" b="1" i="1" dirty="0">
                <a:latin typeface="Times New Roman" panose="02020603050405020304" pitchFamily="18" charset="0"/>
                <a:cs typeface="Times New Roman" panose="02020603050405020304" pitchFamily="18" charset="0"/>
              </a:rPr>
              <a:t>).</a:t>
            </a:r>
            <a:r>
              <a:rPr lang="en-US" sz="1400" dirty="0"/>
              <a:t/>
            </a:r>
            <a:br>
              <a:rPr lang="en-US" sz="1400" dirty="0"/>
            </a:br>
            <a:endParaRPr lang="en-US" dirty="0"/>
          </a:p>
        </p:txBody>
      </p:sp>
      <p:pic>
        <p:nvPicPr>
          <p:cNvPr id="102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36104" y="1311966"/>
            <a:ext cx="8627165" cy="50252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48822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1" algn="l" defTabSz="457200" rtl="0">
              <a:spcBef>
                <a:spcPct val="0"/>
              </a:spcBef>
            </a:pPr>
            <a:r>
              <a:rPr lang="en-US" b="1" i="1" dirty="0" err="1">
                <a:latin typeface="Times New Roman" panose="02020603050405020304" pitchFamily="18" charset="0"/>
                <a:cs typeface="Times New Roman" panose="02020603050405020304" pitchFamily="18" charset="0"/>
              </a:rPr>
              <a:t>Giao</a:t>
            </a:r>
            <a:r>
              <a:rPr lang="en-US" b="1" i="1" dirty="0">
                <a:latin typeface="Times New Roman" panose="02020603050405020304" pitchFamily="18" charset="0"/>
                <a:cs typeface="Times New Roman" panose="02020603050405020304" pitchFamily="18" charset="0"/>
              </a:rPr>
              <a:t> </a:t>
            </a:r>
            <a:r>
              <a:rPr lang="en-US" b="1" i="1" dirty="0" err="1">
                <a:latin typeface="Times New Roman" panose="02020603050405020304" pitchFamily="18" charset="0"/>
                <a:cs typeface="Times New Roman" panose="02020603050405020304" pitchFamily="18" charset="0"/>
              </a:rPr>
              <a:t>diên</a:t>
            </a:r>
            <a:r>
              <a:rPr lang="en-US" b="1" i="1" dirty="0">
                <a:latin typeface="Times New Roman" panose="02020603050405020304" pitchFamily="18" charset="0"/>
                <a:cs typeface="Times New Roman" panose="02020603050405020304" pitchFamily="18" charset="0"/>
              </a:rPr>
              <a:t> </a:t>
            </a:r>
            <a:r>
              <a:rPr lang="en-US" b="1" i="1" dirty="0" err="1" smtClean="0">
                <a:latin typeface="Times New Roman" panose="02020603050405020304" pitchFamily="18" charset="0"/>
                <a:cs typeface="Times New Roman" panose="02020603050405020304" pitchFamily="18" charset="0"/>
              </a:rPr>
              <a:t>đổi</a:t>
            </a:r>
            <a:r>
              <a:rPr lang="en-US" b="1" i="1" dirty="0" smtClean="0">
                <a:latin typeface="Times New Roman" panose="02020603050405020304" pitchFamily="18" charset="0"/>
                <a:cs typeface="Times New Roman" panose="02020603050405020304" pitchFamily="18" charset="0"/>
              </a:rPr>
              <a:t> </a:t>
            </a:r>
            <a:r>
              <a:rPr lang="en-US" b="1" i="1" dirty="0" err="1" smtClean="0">
                <a:latin typeface="Times New Roman" panose="02020603050405020304" pitchFamily="18" charset="0"/>
                <a:cs typeface="Times New Roman" panose="02020603050405020304" pitchFamily="18" charset="0"/>
              </a:rPr>
              <a:t>mật</a:t>
            </a:r>
            <a:r>
              <a:rPr lang="en-US" b="1" i="1" dirty="0" smtClean="0">
                <a:latin typeface="Times New Roman" panose="02020603050405020304" pitchFamily="18" charset="0"/>
                <a:cs typeface="Times New Roman" panose="02020603050405020304" pitchFamily="18" charset="0"/>
              </a:rPr>
              <a:t> </a:t>
            </a:r>
            <a:r>
              <a:rPr lang="en-US" b="1" i="1" dirty="0" err="1" smtClean="0">
                <a:latin typeface="Times New Roman" panose="02020603050405020304" pitchFamily="18" charset="0"/>
                <a:cs typeface="Times New Roman" panose="02020603050405020304" pitchFamily="18" charset="0"/>
              </a:rPr>
              <a:t>khẩu</a:t>
            </a:r>
            <a:r>
              <a:rPr lang="en-US" sz="1400" dirty="0"/>
              <a:t/>
            </a:r>
            <a:br>
              <a:rPr lang="en-US" sz="1400" dirty="0"/>
            </a:br>
            <a:endParaRPr lang="en-US" dirty="0"/>
          </a:p>
        </p:txBody>
      </p:sp>
      <p:pic>
        <p:nvPicPr>
          <p:cNvPr id="205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982145" y="1285219"/>
            <a:ext cx="5617438" cy="40978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27669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1" algn="l" defTabSz="457200" rtl="0">
              <a:spcBef>
                <a:spcPct val="0"/>
              </a:spcBef>
            </a:pPr>
            <a:r>
              <a:rPr lang="en-US" b="1" i="1" dirty="0" err="1">
                <a:latin typeface="Times New Roman" panose="02020603050405020304" pitchFamily="18" charset="0"/>
                <a:cs typeface="Times New Roman" panose="02020603050405020304" pitchFamily="18" charset="0"/>
              </a:rPr>
              <a:t>Giao</a:t>
            </a:r>
            <a:r>
              <a:rPr lang="en-US" b="1" i="1" dirty="0">
                <a:latin typeface="Times New Roman" panose="02020603050405020304" pitchFamily="18" charset="0"/>
                <a:cs typeface="Times New Roman" panose="02020603050405020304" pitchFamily="18" charset="0"/>
              </a:rPr>
              <a:t> </a:t>
            </a:r>
            <a:r>
              <a:rPr lang="en-US" b="1" i="1" dirty="0" err="1">
                <a:latin typeface="Times New Roman" panose="02020603050405020304" pitchFamily="18" charset="0"/>
                <a:cs typeface="Times New Roman" panose="02020603050405020304" pitchFamily="18" charset="0"/>
              </a:rPr>
              <a:t>diện</a:t>
            </a:r>
            <a:r>
              <a:rPr lang="en-US" b="1" i="1" dirty="0">
                <a:latin typeface="Times New Roman" panose="02020603050405020304" pitchFamily="18" charset="0"/>
                <a:cs typeface="Times New Roman" panose="02020603050405020304" pitchFamily="18" charset="0"/>
              </a:rPr>
              <a:t>  </a:t>
            </a:r>
            <a:r>
              <a:rPr lang="en-US" b="1" i="1" dirty="0" err="1">
                <a:latin typeface="Times New Roman" panose="02020603050405020304" pitchFamily="18" charset="0"/>
                <a:cs typeface="Times New Roman" panose="02020603050405020304" pitchFamily="18" charset="0"/>
              </a:rPr>
              <a:t>quản</a:t>
            </a:r>
            <a:r>
              <a:rPr lang="en-US" b="1" i="1" dirty="0">
                <a:latin typeface="Times New Roman" panose="02020603050405020304" pitchFamily="18" charset="0"/>
                <a:cs typeface="Times New Roman" panose="02020603050405020304" pitchFamily="18" charset="0"/>
              </a:rPr>
              <a:t> </a:t>
            </a:r>
            <a:r>
              <a:rPr lang="en-US" b="1" i="1" dirty="0" err="1">
                <a:latin typeface="Times New Roman" panose="02020603050405020304" pitchFamily="18" charset="0"/>
                <a:cs typeface="Times New Roman" panose="02020603050405020304" pitchFamily="18" charset="0"/>
              </a:rPr>
              <a:t>lý</a:t>
            </a:r>
            <a:r>
              <a:rPr lang="en-US" b="1" i="1" dirty="0">
                <a:latin typeface="Times New Roman" panose="02020603050405020304" pitchFamily="18" charset="0"/>
                <a:cs typeface="Times New Roman" panose="02020603050405020304" pitchFamily="18" charset="0"/>
              </a:rPr>
              <a:t> </a:t>
            </a:r>
            <a:r>
              <a:rPr lang="en-US" b="1" i="1" dirty="0" err="1" smtClean="0">
                <a:latin typeface="Times New Roman" panose="02020603050405020304" pitchFamily="18" charset="0"/>
                <a:cs typeface="Times New Roman" panose="02020603050405020304" pitchFamily="18" charset="0"/>
              </a:rPr>
              <a:t>người</a:t>
            </a:r>
            <a:r>
              <a:rPr lang="en-US" b="1" i="1" dirty="0" smtClean="0">
                <a:latin typeface="Times New Roman" panose="02020603050405020304" pitchFamily="18" charset="0"/>
                <a:cs typeface="Times New Roman" panose="02020603050405020304" pitchFamily="18" charset="0"/>
              </a:rPr>
              <a:t> </a:t>
            </a:r>
            <a:r>
              <a:rPr lang="en-US" b="1" i="1" dirty="0" err="1" smtClean="0">
                <a:latin typeface="Times New Roman" panose="02020603050405020304" pitchFamily="18" charset="0"/>
                <a:cs typeface="Times New Roman" panose="02020603050405020304" pitchFamily="18" charset="0"/>
              </a:rPr>
              <a:t>dùng</a:t>
            </a:r>
            <a:r>
              <a:rPr lang="en-US" sz="1400" dirty="0"/>
              <a:t/>
            </a:r>
            <a:br>
              <a:rPr lang="en-US" sz="1400" dirty="0"/>
            </a:br>
            <a:endParaRPr lang="en-US" dirty="0"/>
          </a:p>
        </p:txBody>
      </p:sp>
      <p:pic>
        <p:nvPicPr>
          <p:cNvPr id="307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054635" y="1558456"/>
            <a:ext cx="8280195" cy="48105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4487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1" algn="l" defTabSz="457200" rtl="0">
              <a:spcBef>
                <a:spcPct val="0"/>
              </a:spcBef>
            </a:pPr>
            <a:r>
              <a:rPr lang="en-US" b="1" i="1" dirty="0" err="1">
                <a:latin typeface="Times New Roman" panose="02020603050405020304" pitchFamily="18" charset="0"/>
                <a:cs typeface="Times New Roman" panose="02020603050405020304" pitchFamily="18" charset="0"/>
              </a:rPr>
              <a:t>Giao</a:t>
            </a:r>
            <a:r>
              <a:rPr lang="en-US" b="1" i="1" dirty="0">
                <a:latin typeface="Times New Roman" panose="02020603050405020304" pitchFamily="18" charset="0"/>
                <a:cs typeface="Times New Roman" panose="02020603050405020304" pitchFamily="18" charset="0"/>
              </a:rPr>
              <a:t> </a:t>
            </a:r>
            <a:r>
              <a:rPr lang="en-US" b="1" i="1" dirty="0" err="1">
                <a:latin typeface="Times New Roman" panose="02020603050405020304" pitchFamily="18" charset="0"/>
                <a:cs typeface="Times New Roman" panose="02020603050405020304" pitchFamily="18" charset="0"/>
              </a:rPr>
              <a:t>diện</a:t>
            </a:r>
            <a:r>
              <a:rPr lang="en-US" b="1" i="1" dirty="0">
                <a:latin typeface="Times New Roman" panose="02020603050405020304" pitchFamily="18" charset="0"/>
                <a:cs typeface="Times New Roman" panose="02020603050405020304" pitchFamily="18" charset="0"/>
              </a:rPr>
              <a:t> </a:t>
            </a:r>
            <a:r>
              <a:rPr lang="en-US" b="1" i="1" dirty="0" err="1">
                <a:latin typeface="Times New Roman" panose="02020603050405020304" pitchFamily="18" charset="0"/>
                <a:cs typeface="Times New Roman" panose="02020603050405020304" pitchFamily="18" charset="0"/>
              </a:rPr>
              <a:t>quản</a:t>
            </a:r>
            <a:r>
              <a:rPr lang="en-US" b="1" i="1" dirty="0">
                <a:latin typeface="Times New Roman" panose="02020603050405020304" pitchFamily="18" charset="0"/>
                <a:cs typeface="Times New Roman" panose="02020603050405020304" pitchFamily="18" charset="0"/>
              </a:rPr>
              <a:t> </a:t>
            </a:r>
            <a:r>
              <a:rPr lang="en-US" b="1" i="1" dirty="0" err="1">
                <a:latin typeface="Times New Roman" panose="02020603050405020304" pitchFamily="18" charset="0"/>
                <a:cs typeface="Times New Roman" panose="02020603050405020304" pitchFamily="18" charset="0"/>
              </a:rPr>
              <a:t>lý</a:t>
            </a:r>
            <a:r>
              <a:rPr lang="en-US" b="1" i="1" dirty="0">
                <a:latin typeface="Times New Roman" panose="02020603050405020304" pitchFamily="18" charset="0"/>
                <a:cs typeface="Times New Roman" panose="02020603050405020304" pitchFamily="18" charset="0"/>
              </a:rPr>
              <a:t> </a:t>
            </a:r>
            <a:r>
              <a:rPr lang="en-US" b="1" i="1" dirty="0" err="1" smtClean="0">
                <a:latin typeface="Times New Roman" panose="02020603050405020304" pitchFamily="18" charset="0"/>
                <a:cs typeface="Times New Roman" panose="02020603050405020304" pitchFamily="18" charset="0"/>
              </a:rPr>
              <a:t>Khách</a:t>
            </a:r>
            <a:r>
              <a:rPr lang="en-US" b="1" i="1" dirty="0" smtClean="0">
                <a:latin typeface="Times New Roman" panose="02020603050405020304" pitchFamily="18" charset="0"/>
                <a:cs typeface="Times New Roman" panose="02020603050405020304" pitchFamily="18" charset="0"/>
              </a:rPr>
              <a:t> </a:t>
            </a:r>
            <a:r>
              <a:rPr lang="en-US" b="1" i="1" dirty="0" err="1" smtClean="0">
                <a:latin typeface="Times New Roman" panose="02020603050405020304" pitchFamily="18" charset="0"/>
                <a:cs typeface="Times New Roman" panose="02020603050405020304" pitchFamily="18" charset="0"/>
              </a:rPr>
              <a:t>hàng</a:t>
            </a:r>
            <a:r>
              <a:rPr lang="en-US" b="1" i="1" dirty="0" smtClean="0">
                <a:latin typeface="Times New Roman" panose="02020603050405020304" pitchFamily="18" charset="0"/>
                <a:cs typeface="Times New Roman" panose="02020603050405020304" pitchFamily="18" charset="0"/>
              </a:rPr>
              <a:t>.</a:t>
            </a:r>
            <a:r>
              <a:rPr lang="en-US" sz="1400" dirty="0"/>
              <a:t/>
            </a:r>
            <a:br>
              <a:rPr lang="en-US" sz="1400" dirty="0"/>
            </a:br>
            <a:endParaRPr lang="en-US" dirty="0"/>
          </a:p>
        </p:txBody>
      </p:sp>
      <p:pic>
        <p:nvPicPr>
          <p:cNvPr id="409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85030" y="946206"/>
            <a:ext cx="9191707" cy="50958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6424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1800" b="1" i="1" dirty="0" err="1">
                <a:solidFill>
                  <a:schemeClr val="tx1"/>
                </a:solidFill>
                <a:latin typeface="Times New Roman" panose="02020603050405020304" pitchFamily="18" charset="0"/>
                <a:cs typeface="Times New Roman" panose="02020603050405020304" pitchFamily="18" charset="0"/>
              </a:rPr>
              <a:t>Giao</a:t>
            </a:r>
            <a:r>
              <a:rPr lang="en-US" sz="1800" b="1" i="1" dirty="0">
                <a:solidFill>
                  <a:schemeClr val="tx1"/>
                </a:solidFill>
                <a:latin typeface="Times New Roman" panose="02020603050405020304" pitchFamily="18" charset="0"/>
                <a:cs typeface="Times New Roman" panose="02020603050405020304" pitchFamily="18" charset="0"/>
              </a:rPr>
              <a:t> </a:t>
            </a:r>
            <a:r>
              <a:rPr lang="en-US" sz="1800" b="1" i="1" dirty="0" err="1">
                <a:solidFill>
                  <a:schemeClr val="tx1"/>
                </a:solidFill>
                <a:latin typeface="Times New Roman" panose="02020603050405020304" pitchFamily="18" charset="0"/>
                <a:cs typeface="Times New Roman" panose="02020603050405020304" pitchFamily="18" charset="0"/>
              </a:rPr>
              <a:t>diện</a:t>
            </a:r>
            <a:r>
              <a:rPr lang="en-US" sz="1800" b="1" i="1" dirty="0">
                <a:solidFill>
                  <a:schemeClr val="tx1"/>
                </a:solidFill>
                <a:latin typeface="Times New Roman" panose="02020603050405020304" pitchFamily="18" charset="0"/>
                <a:cs typeface="Times New Roman" panose="02020603050405020304" pitchFamily="18" charset="0"/>
              </a:rPr>
              <a:t> </a:t>
            </a:r>
            <a:r>
              <a:rPr lang="en-US" sz="1800" b="1" i="1" dirty="0" err="1">
                <a:solidFill>
                  <a:schemeClr val="tx1"/>
                </a:solidFill>
                <a:latin typeface="Times New Roman" panose="02020603050405020304" pitchFamily="18" charset="0"/>
                <a:cs typeface="Times New Roman" panose="02020603050405020304" pitchFamily="18" charset="0"/>
              </a:rPr>
              <a:t>quản</a:t>
            </a:r>
            <a:r>
              <a:rPr lang="en-US" sz="1800" b="1" i="1" dirty="0">
                <a:solidFill>
                  <a:schemeClr val="tx1"/>
                </a:solidFill>
                <a:latin typeface="Times New Roman" panose="02020603050405020304" pitchFamily="18" charset="0"/>
                <a:cs typeface="Times New Roman" panose="02020603050405020304" pitchFamily="18" charset="0"/>
              </a:rPr>
              <a:t> </a:t>
            </a:r>
            <a:r>
              <a:rPr lang="en-US" sz="1800" b="1" i="1" dirty="0" err="1">
                <a:solidFill>
                  <a:schemeClr val="tx1"/>
                </a:solidFill>
                <a:latin typeface="Times New Roman" panose="02020603050405020304" pitchFamily="18" charset="0"/>
                <a:cs typeface="Times New Roman" panose="02020603050405020304" pitchFamily="18" charset="0"/>
              </a:rPr>
              <a:t>lý</a:t>
            </a:r>
            <a:r>
              <a:rPr lang="en-US" sz="1800" b="1" i="1" dirty="0">
                <a:solidFill>
                  <a:schemeClr val="tx1"/>
                </a:solidFill>
                <a:latin typeface="Times New Roman" panose="02020603050405020304" pitchFamily="18" charset="0"/>
                <a:cs typeface="Times New Roman" panose="02020603050405020304" pitchFamily="18" charset="0"/>
              </a:rPr>
              <a:t> </a:t>
            </a:r>
            <a:r>
              <a:rPr lang="en-US" sz="1800" b="1" i="1" dirty="0" err="1" smtClean="0">
                <a:solidFill>
                  <a:schemeClr val="tx1"/>
                </a:solidFill>
                <a:latin typeface="Times New Roman" panose="02020603050405020304" pitchFamily="18" charset="0"/>
                <a:cs typeface="Times New Roman" panose="02020603050405020304" pitchFamily="18" charset="0"/>
              </a:rPr>
              <a:t>Loại</a:t>
            </a:r>
            <a:r>
              <a:rPr lang="en-US" sz="1800" b="1" i="1" dirty="0" smtClean="0">
                <a:solidFill>
                  <a:schemeClr val="tx1"/>
                </a:solidFill>
                <a:latin typeface="Times New Roman" panose="02020603050405020304" pitchFamily="18" charset="0"/>
                <a:cs typeface="Times New Roman" panose="02020603050405020304" pitchFamily="18" charset="0"/>
              </a:rPr>
              <a:t> </a:t>
            </a:r>
            <a:r>
              <a:rPr lang="en-US" sz="1800" b="1" i="1" dirty="0" err="1" smtClean="0">
                <a:solidFill>
                  <a:schemeClr val="tx1"/>
                </a:solidFill>
                <a:latin typeface="Times New Roman" panose="02020603050405020304" pitchFamily="18" charset="0"/>
                <a:cs typeface="Times New Roman" panose="02020603050405020304" pitchFamily="18" charset="0"/>
              </a:rPr>
              <a:t>xe</a:t>
            </a:r>
            <a:endParaRPr lang="en-US" sz="1800" b="1" i="1" dirty="0">
              <a:solidFill>
                <a:schemeClr val="tx1"/>
              </a:solidFill>
              <a:latin typeface="Times New Roman" panose="02020603050405020304" pitchFamily="18" charset="0"/>
              <a:cs typeface="Times New Roman" panose="02020603050405020304" pitchFamily="18" charset="0"/>
            </a:endParaRPr>
          </a:p>
        </p:txBody>
      </p:sp>
      <p:pic>
        <p:nvPicPr>
          <p:cNvPr id="512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75860" y="1017767"/>
            <a:ext cx="8746435" cy="53512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69088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Angles">
  <a:themeElements>
    <a:clrScheme name="Angles">
      <a:dk1>
        <a:srgbClr val="000000"/>
      </a:dk1>
      <a:lt1>
        <a:srgbClr val="FFFFFF"/>
      </a:lt1>
      <a:dk2>
        <a:srgbClr val="434342"/>
      </a:dk2>
      <a:lt2>
        <a:srgbClr val="CDD7D9"/>
      </a:lt2>
      <a:accent1>
        <a:srgbClr val="797B7E"/>
      </a:accent1>
      <a:accent2>
        <a:srgbClr val="F96A1B"/>
      </a:accent2>
      <a:accent3>
        <a:srgbClr val="08A1D9"/>
      </a:accent3>
      <a:accent4>
        <a:srgbClr val="7C984A"/>
      </a:accent4>
      <a:accent5>
        <a:srgbClr val="C2AD8D"/>
      </a:accent5>
      <a:accent6>
        <a:srgbClr val="506E94"/>
      </a:accent6>
      <a:hlink>
        <a:srgbClr val="5F5F5F"/>
      </a:hlink>
      <a:folHlink>
        <a:srgbClr val="969696"/>
      </a:folHlink>
    </a:clrScheme>
    <a:fontScheme name="Angles">
      <a:majorFont>
        <a:latin typeface="Franklin Gothic Medium"/>
        <a:ea typeface=""/>
        <a:cs typeface=""/>
        <a:font script="Jpan" typeface="HG創英角ｺﾞｼｯｸUB"/>
        <a:font script="Hang" typeface="돋움"/>
        <a:font script="Hans" typeface="微软雅黑"/>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a:ea typeface=""/>
        <a:cs typeface=""/>
        <a:font script="Jpan" typeface="ＭＳ Ｐゴシック"/>
        <a:font script="Hang" typeface="맑은 고딕"/>
        <a:font script="Hans" typeface="隶书"/>
        <a:font script="Hant" typeface="新細明體"/>
        <a:font script="Arab" typeface="Arial"/>
        <a:font script="Hebr" typeface="Arial"/>
        <a:font script="Thai" typeface="Cord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blipFill rotWithShape="1">
          <a:blip xmlns:r="http://schemas.openxmlformats.org/officeDocument/2006/relationships" r:embed="rId1">
            <a:duotone>
              <a:schemeClr val="phClr">
                <a:tint val="90000"/>
                <a:shade val="85000"/>
              </a:schemeClr>
              <a:schemeClr val="phClr">
                <a:tint val="95000"/>
                <a:shade val="99000"/>
              </a:schemeClr>
            </a:duotone>
          </a:blip>
          <a:tile tx="0" ty="0" sx="100000" sy="100000" flip="none" algn="tl"/>
        </a:blipFill>
        <a:blipFill rotWithShape="1">
          <a:blip xmlns:r="http://schemas.openxmlformats.org/officeDocument/2006/relationships" r:embed="rId2">
            <a:duotone>
              <a:schemeClr val="phClr">
                <a:tint val="93000"/>
                <a:shade val="85000"/>
              </a:schemeClr>
              <a:schemeClr val="phClr">
                <a:tint val="96000"/>
                <a:shade val="99000"/>
              </a:schemeClr>
            </a:duotone>
          </a:blip>
          <a:tile tx="0" ty="0" sx="90000" sy="90000" flip="none"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Angles</Template>
  <TotalTime>739</TotalTime>
  <Words>345</Words>
  <Application>Microsoft Office PowerPoint</Application>
  <PresentationFormat>Custom</PresentationFormat>
  <Paragraphs>23</Paragraphs>
  <Slides>13</Slides>
  <Notes>0</Notes>
  <HiddenSlides>0</HiddenSlides>
  <MMClips>0</MMClips>
  <ScaleCrop>false</ScaleCrop>
  <HeadingPairs>
    <vt:vector size="4" baseType="variant">
      <vt:variant>
        <vt:lpstr>Theme</vt:lpstr>
      </vt:variant>
      <vt:variant>
        <vt:i4>1</vt:i4>
      </vt:variant>
      <vt:variant>
        <vt:lpstr>Slide Titles</vt:lpstr>
      </vt:variant>
      <vt:variant>
        <vt:i4>13</vt:i4>
      </vt:variant>
    </vt:vector>
  </HeadingPairs>
  <TitlesOfParts>
    <vt:vector size="14" baseType="lpstr">
      <vt:lpstr>Angles</vt:lpstr>
      <vt:lpstr>ĐỒ ÁN MÔN HỌC LẬP TRÌNH WINDOWS Đề tài QUẢN LÝ SINH VIÊN            GVHD: NGUYỄN TẤN LỘC  </vt:lpstr>
      <vt:lpstr>   </vt:lpstr>
      <vt:lpstr>Lời mở đầu</vt:lpstr>
      <vt:lpstr>PowerPoint Presentation</vt:lpstr>
      <vt:lpstr>Giao diện chính (Trang chủ). </vt:lpstr>
      <vt:lpstr>Giao diên đổi mật khẩu </vt:lpstr>
      <vt:lpstr>Giao diện  quản lý người dùng </vt:lpstr>
      <vt:lpstr>Giao diện quản lý Khách hàng. </vt:lpstr>
      <vt:lpstr>Giao diện quản lý Loại xe</vt:lpstr>
      <vt:lpstr>Giao diện Quản lý phụ tùng. </vt:lpstr>
      <vt:lpstr>Giao diện Bàn đợi. </vt:lpstr>
      <vt:lpstr>Giao diện chi tiết hóa đơn</vt:lpstr>
      <vt:lpstr>Giao diện đăng nhập</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dc:creator>
  <cp:lastModifiedBy>THUY KHUNG</cp:lastModifiedBy>
  <cp:revision>13</cp:revision>
  <dcterms:created xsi:type="dcterms:W3CDTF">2019-05-12T05:13:05Z</dcterms:created>
  <dcterms:modified xsi:type="dcterms:W3CDTF">2019-05-14T01:16:56Z</dcterms:modified>
</cp:coreProperties>
</file>